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6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2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  <a:scene3d>
                <a:camera prst="orthographicFront"/>
                <a:lightRig rig="threePt" dir="t"/>
              </a:scene3d>
              <a:sp3d>
                <a:bevelT w="12700"/>
              </a:sp3d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918392"/>
        <c:axId val="290924112"/>
      </c:scatterChart>
      <c:valAx>
        <c:axId val="290918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0924112"/>
        <c:crosses val="autoZero"/>
        <c:crossBetween val="midCat"/>
      </c:valAx>
      <c:valAx>
        <c:axId val="2909241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09183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10/25/2019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/>
          <p:nvPr>
            <p:extLst>
              <p:ext uri="{D42A27DB-BD31-4B8C-83A1-F6EECF244321}">
                <p14:modId xmlns:p14="http://schemas.microsoft.com/office/powerpoint/2010/main" val="1888351795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0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17</cp:revision>
  <dcterms:created xsi:type="dcterms:W3CDTF">2014-07-22T02:03:09Z</dcterms:created>
  <dcterms:modified xsi:type="dcterms:W3CDTF">2019-10-25T02:30:30Z</dcterms:modified>
</cp:coreProperties>
</file>