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smtClean="0"/>
              <a:t>Chart</a:t>
            </a:r>
            <a:r>
              <a:rPr lang="en-US" altLang="zh-CN" baseline="0" smtClean="0"/>
              <a:t> Title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apple</c:v>
                </c:pt>
                <c:pt idx="1">
                  <c:v>carrot</c:v>
                </c:pt>
                <c:pt idx="2">
                  <c:v>orange</c:v>
                </c:pt>
                <c:pt idx="3">
                  <c:v>pear</c:v>
                </c:pt>
                <c:pt idx="4">
                  <c:v>onion</c:v>
                </c:pt>
                <c:pt idx="5">
                  <c:v>banana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43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  <c:pt idx="4">
                  <c:v>33</c:v>
                </c:pt>
                <c:pt idx="5">
                  <c:v>46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2108808"/>
        <c:axId val="281385640"/>
      </c:barChart>
      <c:catAx>
        <c:axId val="42108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81385640"/>
        <c:crosses val="autoZero"/>
        <c:auto val="1"/>
        <c:lblAlgn val="ctr"/>
        <c:lblOffset val="100"/>
        <c:noMultiLvlLbl val="0"/>
      </c:catAx>
      <c:valAx>
        <c:axId val="2813856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2108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ubbl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solidFill>
              <a:schemeClr val="accent1">
                <a:alpha val="75000"/>
              </a:schemeClr>
            </a:solidFill>
            <a:ln>
              <a:noFill/>
            </a:ln>
            <a:effectLst/>
          </c:spPr>
          <c:invertIfNegative val="0"/>
          <c:xVal>
            <c:numRef>
              <c:f>Sheet1!$A$2:$A$4</c:f>
              <c:numCache>
                <c:formatCode>General</c:formatCode>
                <c:ptCount val="3"/>
                <c:pt idx="0">
                  <c:v>0.7</c:v>
                </c:pt>
                <c:pt idx="1">
                  <c:v>1.8</c:v>
                </c:pt>
                <c:pt idx="2">
                  <c:v>2.6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2.7</c:v>
                </c:pt>
                <c:pt idx="1">
                  <c:v>3.2</c:v>
                </c:pt>
                <c:pt idx="2">
                  <c:v>0.8</c:v>
                </c:pt>
              </c:numCache>
            </c:numRef>
          </c:yVal>
          <c:bubbleSize>
            <c:numRef>
              <c:f>Sheet1!$C$2:$C$4</c:f>
              <c:numCache>
                <c:formatCode>General</c:formatCode>
                <c:ptCount val="3"/>
                <c:pt idx="0">
                  <c:v>10</c:v>
                </c:pt>
                <c:pt idx="1">
                  <c:v>4</c:v>
                </c:pt>
                <c:pt idx="2">
                  <c:v>8</c:v>
                </c:pt>
              </c:numCache>
            </c:numRef>
          </c:bubbleSize>
          <c:bubble3D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328534168"/>
        <c:axId val="328533776"/>
      </c:bubbleChart>
      <c:valAx>
        <c:axId val="3285341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8533776"/>
        <c:crosses val="autoZero"/>
        <c:crossBetween val="midCat"/>
      </c:valAx>
      <c:valAx>
        <c:axId val="328533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853416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6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6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0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8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2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48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8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4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0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9852C-6723-4C23-AA23-190EE7DF0555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2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>
            <p:extLst>
              <p:ext uri="{D42A27DB-BD31-4B8C-83A1-F6EECF244321}">
                <p14:modId xmlns:p14="http://schemas.microsoft.com/office/powerpoint/2010/main" val="3663989754"/>
              </p:ext>
            </p:extLst>
          </p:nvPr>
        </p:nvGraphicFramePr>
        <p:xfrm>
          <a:off x="1524000" y="13716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41020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1970385334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62550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Harry2</dc:creator>
  <cp:lastModifiedBy>微软用户</cp:lastModifiedBy>
  <cp:revision>15</cp:revision>
  <dcterms:created xsi:type="dcterms:W3CDTF">2014-07-22T02:03:09Z</dcterms:created>
  <dcterms:modified xsi:type="dcterms:W3CDTF">2019-10-22T09:18:13Z</dcterms:modified>
</cp:coreProperties>
</file>