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43" y="8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137757"/>
              </p:ext>
            </p:extLst>
          </p:nvPr>
        </p:nvGraphicFramePr>
        <p:xfrm>
          <a:off x="179512" y="1340768"/>
          <a:ext cx="7416825" cy="374441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483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3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4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Microsoft Sans Serif" pitchFamily="34" charset="0"/>
                          <a:cs typeface="Microsoft Sans Serif" pitchFamily="34" charset="0"/>
                        </a:rPr>
                        <a:t>T</a:t>
                      </a:r>
                      <a:r>
                        <a:rPr lang="en-US" altLang="zh-CN" sz="1600" b="1" i="0" u="none" strike="noStrike"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Microsoft Sans Serif" pitchFamily="34" charset="0"/>
                          <a:cs typeface="Microsoft Sans Serif" pitchFamily="34" charset="0"/>
                        </a:rPr>
                        <a:t>estTestTestTestTestTest</a:t>
                      </a:r>
                      <a:endParaRPr lang="en-US" sz="1600" b="1" i="0" u="none" strike="noStrike" dirty="0"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effectLst/>
                          <a:latin typeface="汉仪南宫体简" panose="02010106010101010101" pitchFamily="2" charset="-122"/>
                          <a:ea typeface="汉仪南宫体简" panose="02010106010101010101" pitchFamily="2" charset="-122"/>
                          <a:cs typeface="Microsoft Sans Serif" pitchFamily="34" charset="0"/>
                        </a:rPr>
                        <a:t>1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effectLst/>
                          <a:latin typeface="汉仪南宫体简" panose="02010106010101010101" pitchFamily="2" charset="-122"/>
                          <a:ea typeface="汉仪南宫体简" panose="02010106010101010101" pitchFamily="2" charset="-122"/>
                          <a:cs typeface="Microsoft Sans Serif" pitchFamily="34" charset="0"/>
                        </a:rPr>
                        <a:t>2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effectLst/>
                          <a:latin typeface="汉仪南宫体简" panose="02010106010101010101" pitchFamily="2" charset="-122"/>
                          <a:ea typeface="汉仪南宫体简" panose="02010106010101010101" pitchFamily="2" charset="-122"/>
                          <a:cs typeface="Microsoft Sans Serif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effectLst/>
                          <a:latin typeface="汉仪南宫体简" panose="02010106010101010101" pitchFamily="2" charset="-122"/>
                          <a:ea typeface="汉仪南宫体简" panose="02010106010101010101" pitchFamily="2" charset="-122"/>
                          <a:cs typeface="Microsoft Sans Serif" pitchFamily="34" charset="0"/>
                        </a:rPr>
                        <a:t>4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effectLst/>
                          <a:latin typeface="汉仪南宫体简" panose="02010106010101010101" pitchFamily="2" charset="-122"/>
                          <a:ea typeface="汉仪南宫体简" panose="02010106010101010101" pitchFamily="2" charset="-122"/>
                          <a:cs typeface="Microsoft Sans Serif" pitchFamily="34" charset="0"/>
                        </a:rPr>
                        <a:t>5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6172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18444"/>
  <p:tag name="AS_OS" val="Microsoft Windows NT 6.1.760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汉仪南宫体简</vt:lpstr>
      <vt:lpstr>Arial</vt:lpstr>
      <vt:lpstr>Calibri</vt:lpstr>
      <vt:lpstr>Microsoft Sans Serif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abel.he</cp:lastModifiedBy>
  <cp:revision>24</cp:revision>
  <dcterms:created xsi:type="dcterms:W3CDTF">2014-06-18T10:05:14Z</dcterms:created>
  <dcterms:modified xsi:type="dcterms:W3CDTF">2023-05-08T10:00:30Z</dcterms:modified>
</cp:coreProperties>
</file>