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90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79436-C2BC-467B-BBCD-2662C3019C32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4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3140968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latin typeface="Gungsuh" panose="02030600000101010101" pitchFamily="18" charset="-127"/>
                <a:ea typeface="Gungsuh" panose="02030600000101010101" pitchFamily="18" charset="-127"/>
                <a:cs typeface="Lucida Sans Unicode" panose="020B0602030504020204" pitchFamily="34" charset="0"/>
              </a:rPr>
              <a:t>This demo shows how to bring a shape forward one level.</a:t>
            </a:r>
            <a:endParaRPr lang="en-US" altLang="zh-CN" sz="2000">
              <a:latin typeface="Gungsuh" panose="02030600000101010101" pitchFamily="18" charset="-127"/>
              <a:ea typeface="Gungsuh" panose="02030600000101010101" pitchFamily="18" charset="-127"/>
              <a:cs typeface="Lucida Sans Unicode" panose="020B0602030504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209800"/>
            <a:ext cx="2286000" cy="2438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Gungsuh</vt:lpstr>
      <vt:lpstr>宋体</vt:lpstr>
      <vt:lpstr>Arial</vt:lpstr>
      <vt:lpstr>Calibri</vt:lpstr>
      <vt:lpstr>Lucida Sans Unicode</vt:lpstr>
      <vt:lpstr>Office 主题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win7</dc:creator>
  <cp:lastModifiedBy>dreamsummit</cp:lastModifiedBy>
  <cp:revision>13</cp:revision>
  <dcterms:created xsi:type="dcterms:W3CDTF">2014-06-25T09:15:59Z</dcterms:created>
  <dcterms:modified xsi:type="dcterms:W3CDTF">2020-01-20T03:31:51Z</dcterms:modified>
</cp:coreProperties>
</file>