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2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63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9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90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6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767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6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5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4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2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37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3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5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0974" y="1889148"/>
            <a:ext cx="631409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5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5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5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5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doesn’t need Microsoft PowerPoint to be installed on system</a:t>
            </a:r>
            <a:r>
              <a:rPr lang="en-US" altLang="zh-CN" sz="1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</a:p>
          <a:p>
            <a:pPr algn="just"/>
            <a:endParaRPr lang="zh-CN" altLang="zh-CN" sz="15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altLang="zh-CN" sz="15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 rich set of features can be supported by </a:t>
            </a:r>
            <a:r>
              <a:rPr lang="en-US" altLang="zh-CN" sz="15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5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</a:t>
            </a:r>
            <a:r>
              <a:rPr lang="en-US" altLang="zh-CN" sz="150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 SmartArt. </a:t>
            </a:r>
            <a:endParaRPr lang="zh-CN" altLang="zh-CN" sz="1500" dirty="0" smtClean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117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幼圆</vt:lpstr>
      <vt:lpstr>Arial</vt:lpstr>
      <vt:lpstr>Century Gothic</vt:lpstr>
      <vt:lpstr>Lucida Sans Unicode</vt:lpstr>
      <vt:lpstr>Wingdings 3</vt:lpstr>
      <vt:lpstr>Wisp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mike.zhang</cp:lastModifiedBy>
  <cp:revision>7</cp:revision>
  <dcterms:created xsi:type="dcterms:W3CDTF">2018-01-17T03:14:22Z</dcterms:created>
  <dcterms:modified xsi:type="dcterms:W3CDTF">2018-11-21T01:40:41Z</dcterms:modified>
</cp:coreProperties>
</file>