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9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2063115" y="630937"/>
            <a:ext cx="5230368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92" y="1098388"/>
            <a:ext cx="7738814" cy="4394988"/>
          </a:xfrm>
        </p:spPr>
        <p:txBody>
          <a:bodyPr anchor="ctr">
            <a:noAutofit/>
          </a:bodyPr>
          <a:lstStyle>
            <a:lvl1pPr algn="ctr">
              <a:defRPr sz="7500" spc="6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1284" y="5979197"/>
            <a:ext cx="6034030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1500" b="1" i="0" cap="all" spc="300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8892" y="6375679"/>
            <a:ext cx="174729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5249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00414" y="6375679"/>
            <a:ext cx="1747292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2138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186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6911" y="382386"/>
            <a:ext cx="1771930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4" y="382386"/>
            <a:ext cx="5809517" cy="560040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52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73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2110979" cy="6858000"/>
          </a:xfrm>
          <a:custGeom>
            <a:avLst/>
            <a:gdLst/>
            <a:ahLst/>
            <a:cxnLst/>
            <a:rect l="0" t="0" r="r" b="b"/>
            <a:pathLst>
              <a:path w="1773" h="4320">
                <a:moveTo>
                  <a:pt x="0" y="0"/>
                </a:moveTo>
                <a:lnTo>
                  <a:pt x="891" y="0"/>
                </a:lnTo>
                <a:lnTo>
                  <a:pt x="906" y="56"/>
                </a:lnTo>
                <a:lnTo>
                  <a:pt x="921" y="111"/>
                </a:lnTo>
                <a:lnTo>
                  <a:pt x="938" y="165"/>
                </a:lnTo>
                <a:lnTo>
                  <a:pt x="957" y="217"/>
                </a:lnTo>
                <a:lnTo>
                  <a:pt x="980" y="266"/>
                </a:lnTo>
                <a:lnTo>
                  <a:pt x="1007" y="312"/>
                </a:lnTo>
                <a:lnTo>
                  <a:pt x="1036" y="351"/>
                </a:lnTo>
                <a:lnTo>
                  <a:pt x="1069" y="387"/>
                </a:lnTo>
                <a:lnTo>
                  <a:pt x="1105" y="422"/>
                </a:lnTo>
                <a:lnTo>
                  <a:pt x="1145" y="456"/>
                </a:lnTo>
                <a:lnTo>
                  <a:pt x="1185" y="487"/>
                </a:lnTo>
                <a:lnTo>
                  <a:pt x="1227" y="520"/>
                </a:lnTo>
                <a:lnTo>
                  <a:pt x="1270" y="551"/>
                </a:lnTo>
                <a:lnTo>
                  <a:pt x="1311" y="584"/>
                </a:lnTo>
                <a:lnTo>
                  <a:pt x="1352" y="617"/>
                </a:lnTo>
                <a:lnTo>
                  <a:pt x="1390" y="651"/>
                </a:lnTo>
                <a:lnTo>
                  <a:pt x="1425" y="687"/>
                </a:lnTo>
                <a:lnTo>
                  <a:pt x="1456" y="725"/>
                </a:lnTo>
                <a:lnTo>
                  <a:pt x="1484" y="765"/>
                </a:lnTo>
                <a:lnTo>
                  <a:pt x="1505" y="808"/>
                </a:lnTo>
                <a:lnTo>
                  <a:pt x="1521" y="856"/>
                </a:lnTo>
                <a:lnTo>
                  <a:pt x="1530" y="907"/>
                </a:lnTo>
                <a:lnTo>
                  <a:pt x="1534" y="960"/>
                </a:lnTo>
                <a:lnTo>
                  <a:pt x="1534" y="1013"/>
                </a:lnTo>
                <a:lnTo>
                  <a:pt x="1530" y="1068"/>
                </a:lnTo>
                <a:lnTo>
                  <a:pt x="1523" y="1125"/>
                </a:lnTo>
                <a:lnTo>
                  <a:pt x="1515" y="1181"/>
                </a:lnTo>
                <a:lnTo>
                  <a:pt x="1508" y="1237"/>
                </a:lnTo>
                <a:lnTo>
                  <a:pt x="1501" y="1293"/>
                </a:lnTo>
                <a:lnTo>
                  <a:pt x="1496" y="1350"/>
                </a:lnTo>
                <a:lnTo>
                  <a:pt x="1494" y="1405"/>
                </a:lnTo>
                <a:lnTo>
                  <a:pt x="1497" y="1458"/>
                </a:lnTo>
                <a:lnTo>
                  <a:pt x="1504" y="1511"/>
                </a:lnTo>
                <a:lnTo>
                  <a:pt x="1517" y="1560"/>
                </a:lnTo>
                <a:lnTo>
                  <a:pt x="1535" y="1610"/>
                </a:lnTo>
                <a:lnTo>
                  <a:pt x="1557" y="1659"/>
                </a:lnTo>
                <a:lnTo>
                  <a:pt x="1583" y="1708"/>
                </a:lnTo>
                <a:lnTo>
                  <a:pt x="1611" y="1757"/>
                </a:lnTo>
                <a:lnTo>
                  <a:pt x="1640" y="1807"/>
                </a:lnTo>
                <a:lnTo>
                  <a:pt x="1669" y="1855"/>
                </a:lnTo>
                <a:lnTo>
                  <a:pt x="1696" y="1905"/>
                </a:lnTo>
                <a:lnTo>
                  <a:pt x="1721" y="1954"/>
                </a:lnTo>
                <a:lnTo>
                  <a:pt x="1742" y="2006"/>
                </a:lnTo>
                <a:lnTo>
                  <a:pt x="1759" y="2057"/>
                </a:lnTo>
                <a:lnTo>
                  <a:pt x="1769" y="2108"/>
                </a:lnTo>
                <a:lnTo>
                  <a:pt x="1773" y="2160"/>
                </a:lnTo>
                <a:lnTo>
                  <a:pt x="1769" y="2212"/>
                </a:lnTo>
                <a:lnTo>
                  <a:pt x="1759" y="2263"/>
                </a:lnTo>
                <a:lnTo>
                  <a:pt x="1742" y="2314"/>
                </a:lnTo>
                <a:lnTo>
                  <a:pt x="1721" y="2366"/>
                </a:lnTo>
                <a:lnTo>
                  <a:pt x="1696" y="2415"/>
                </a:lnTo>
                <a:lnTo>
                  <a:pt x="1669" y="2465"/>
                </a:lnTo>
                <a:lnTo>
                  <a:pt x="1640" y="2513"/>
                </a:lnTo>
                <a:lnTo>
                  <a:pt x="1611" y="2563"/>
                </a:lnTo>
                <a:lnTo>
                  <a:pt x="1583" y="2612"/>
                </a:lnTo>
                <a:lnTo>
                  <a:pt x="1557" y="2661"/>
                </a:lnTo>
                <a:lnTo>
                  <a:pt x="1535" y="2710"/>
                </a:lnTo>
                <a:lnTo>
                  <a:pt x="1517" y="2760"/>
                </a:lnTo>
                <a:lnTo>
                  <a:pt x="1504" y="2809"/>
                </a:lnTo>
                <a:lnTo>
                  <a:pt x="1497" y="2862"/>
                </a:lnTo>
                <a:lnTo>
                  <a:pt x="1494" y="2915"/>
                </a:lnTo>
                <a:lnTo>
                  <a:pt x="1496" y="2970"/>
                </a:lnTo>
                <a:lnTo>
                  <a:pt x="1501" y="3027"/>
                </a:lnTo>
                <a:lnTo>
                  <a:pt x="1508" y="3083"/>
                </a:lnTo>
                <a:lnTo>
                  <a:pt x="1515" y="3139"/>
                </a:lnTo>
                <a:lnTo>
                  <a:pt x="1523" y="3195"/>
                </a:lnTo>
                <a:lnTo>
                  <a:pt x="1530" y="3252"/>
                </a:lnTo>
                <a:lnTo>
                  <a:pt x="1534" y="3307"/>
                </a:lnTo>
                <a:lnTo>
                  <a:pt x="1534" y="3360"/>
                </a:lnTo>
                <a:lnTo>
                  <a:pt x="1530" y="3413"/>
                </a:lnTo>
                <a:lnTo>
                  <a:pt x="1521" y="3464"/>
                </a:lnTo>
                <a:lnTo>
                  <a:pt x="1505" y="3512"/>
                </a:lnTo>
                <a:lnTo>
                  <a:pt x="1484" y="3555"/>
                </a:lnTo>
                <a:lnTo>
                  <a:pt x="1456" y="3595"/>
                </a:lnTo>
                <a:lnTo>
                  <a:pt x="1425" y="3633"/>
                </a:lnTo>
                <a:lnTo>
                  <a:pt x="1390" y="3669"/>
                </a:lnTo>
                <a:lnTo>
                  <a:pt x="1352" y="3703"/>
                </a:lnTo>
                <a:lnTo>
                  <a:pt x="1311" y="3736"/>
                </a:lnTo>
                <a:lnTo>
                  <a:pt x="1270" y="3769"/>
                </a:lnTo>
                <a:lnTo>
                  <a:pt x="1227" y="3800"/>
                </a:lnTo>
                <a:lnTo>
                  <a:pt x="1185" y="3833"/>
                </a:lnTo>
                <a:lnTo>
                  <a:pt x="1145" y="3864"/>
                </a:lnTo>
                <a:lnTo>
                  <a:pt x="1105" y="3898"/>
                </a:lnTo>
                <a:lnTo>
                  <a:pt x="1069" y="3933"/>
                </a:lnTo>
                <a:lnTo>
                  <a:pt x="1036" y="3969"/>
                </a:lnTo>
                <a:lnTo>
                  <a:pt x="1007" y="4008"/>
                </a:lnTo>
                <a:lnTo>
                  <a:pt x="980" y="4054"/>
                </a:lnTo>
                <a:lnTo>
                  <a:pt x="957" y="4103"/>
                </a:lnTo>
                <a:lnTo>
                  <a:pt x="938" y="4155"/>
                </a:lnTo>
                <a:lnTo>
                  <a:pt x="921" y="4209"/>
                </a:lnTo>
                <a:lnTo>
                  <a:pt x="906" y="4264"/>
                </a:lnTo>
                <a:lnTo>
                  <a:pt x="891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2197" y="1073889"/>
            <a:ext cx="6140303" cy="4064627"/>
          </a:xfrm>
        </p:spPr>
        <p:txBody>
          <a:bodyPr anchor="b">
            <a:normAutofit/>
          </a:bodyPr>
          <a:lstStyle>
            <a:lvl1pPr>
              <a:defRPr sz="6300" spc="6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2198" y="5159782"/>
            <a:ext cx="5263116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500" b="1" i="0" cap="all" spc="300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427410" y="6375679"/>
            <a:ext cx="1120460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298" y="6375679"/>
            <a:ext cx="30861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56825" y="6375679"/>
            <a:ext cx="1115675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6" name="Freeform 11"/>
          <p:cNvSpPr/>
          <p:nvPr/>
        </p:nvSpPr>
        <p:spPr bwMode="auto">
          <a:xfrm>
            <a:off x="655786" y="0"/>
            <a:ext cx="1234679" cy="6858000"/>
          </a:xfrm>
          <a:custGeom>
            <a:avLst/>
            <a:gdLst/>
            <a:ahLst/>
            <a:cxnLst/>
            <a:rect l="0" t="0" r="r" b="b"/>
            <a:pathLst>
              <a:path w="1037" h="4320">
                <a:moveTo>
                  <a:pt x="0" y="0"/>
                </a:moveTo>
                <a:lnTo>
                  <a:pt x="171" y="0"/>
                </a:lnTo>
                <a:lnTo>
                  <a:pt x="188" y="55"/>
                </a:lnTo>
                <a:lnTo>
                  <a:pt x="204" y="110"/>
                </a:lnTo>
                <a:lnTo>
                  <a:pt x="220" y="166"/>
                </a:lnTo>
                <a:lnTo>
                  <a:pt x="234" y="223"/>
                </a:lnTo>
                <a:lnTo>
                  <a:pt x="251" y="278"/>
                </a:lnTo>
                <a:lnTo>
                  <a:pt x="269" y="331"/>
                </a:lnTo>
                <a:lnTo>
                  <a:pt x="292" y="381"/>
                </a:lnTo>
                <a:lnTo>
                  <a:pt x="319" y="427"/>
                </a:lnTo>
                <a:lnTo>
                  <a:pt x="349" y="466"/>
                </a:lnTo>
                <a:lnTo>
                  <a:pt x="382" y="503"/>
                </a:lnTo>
                <a:lnTo>
                  <a:pt x="420" y="537"/>
                </a:lnTo>
                <a:lnTo>
                  <a:pt x="460" y="571"/>
                </a:lnTo>
                <a:lnTo>
                  <a:pt x="502" y="603"/>
                </a:lnTo>
                <a:lnTo>
                  <a:pt x="544" y="635"/>
                </a:lnTo>
                <a:lnTo>
                  <a:pt x="587" y="668"/>
                </a:lnTo>
                <a:lnTo>
                  <a:pt x="628" y="700"/>
                </a:lnTo>
                <a:lnTo>
                  <a:pt x="667" y="734"/>
                </a:lnTo>
                <a:lnTo>
                  <a:pt x="703" y="771"/>
                </a:lnTo>
                <a:lnTo>
                  <a:pt x="736" y="808"/>
                </a:lnTo>
                <a:lnTo>
                  <a:pt x="763" y="848"/>
                </a:lnTo>
                <a:lnTo>
                  <a:pt x="786" y="893"/>
                </a:lnTo>
                <a:lnTo>
                  <a:pt x="800" y="937"/>
                </a:lnTo>
                <a:lnTo>
                  <a:pt x="809" y="986"/>
                </a:lnTo>
                <a:lnTo>
                  <a:pt x="813" y="1034"/>
                </a:lnTo>
                <a:lnTo>
                  <a:pt x="812" y="1085"/>
                </a:lnTo>
                <a:lnTo>
                  <a:pt x="808" y="1136"/>
                </a:lnTo>
                <a:lnTo>
                  <a:pt x="803" y="1189"/>
                </a:lnTo>
                <a:lnTo>
                  <a:pt x="796" y="1242"/>
                </a:lnTo>
                <a:lnTo>
                  <a:pt x="788" y="1295"/>
                </a:lnTo>
                <a:lnTo>
                  <a:pt x="782" y="1348"/>
                </a:lnTo>
                <a:lnTo>
                  <a:pt x="778" y="1401"/>
                </a:lnTo>
                <a:lnTo>
                  <a:pt x="775" y="1452"/>
                </a:lnTo>
                <a:lnTo>
                  <a:pt x="778" y="1502"/>
                </a:lnTo>
                <a:lnTo>
                  <a:pt x="784" y="1551"/>
                </a:lnTo>
                <a:lnTo>
                  <a:pt x="797" y="1602"/>
                </a:lnTo>
                <a:lnTo>
                  <a:pt x="817" y="1652"/>
                </a:lnTo>
                <a:lnTo>
                  <a:pt x="841" y="1702"/>
                </a:lnTo>
                <a:lnTo>
                  <a:pt x="868" y="1752"/>
                </a:lnTo>
                <a:lnTo>
                  <a:pt x="896" y="1801"/>
                </a:lnTo>
                <a:lnTo>
                  <a:pt x="926" y="1851"/>
                </a:lnTo>
                <a:lnTo>
                  <a:pt x="953" y="1901"/>
                </a:lnTo>
                <a:lnTo>
                  <a:pt x="980" y="1952"/>
                </a:lnTo>
                <a:lnTo>
                  <a:pt x="1003" y="2003"/>
                </a:lnTo>
                <a:lnTo>
                  <a:pt x="1021" y="2054"/>
                </a:lnTo>
                <a:lnTo>
                  <a:pt x="1031" y="2106"/>
                </a:lnTo>
                <a:lnTo>
                  <a:pt x="1037" y="2160"/>
                </a:lnTo>
                <a:lnTo>
                  <a:pt x="1031" y="2214"/>
                </a:lnTo>
                <a:lnTo>
                  <a:pt x="1021" y="2266"/>
                </a:lnTo>
                <a:lnTo>
                  <a:pt x="1003" y="2317"/>
                </a:lnTo>
                <a:lnTo>
                  <a:pt x="980" y="2368"/>
                </a:lnTo>
                <a:lnTo>
                  <a:pt x="953" y="2419"/>
                </a:lnTo>
                <a:lnTo>
                  <a:pt x="926" y="2469"/>
                </a:lnTo>
                <a:lnTo>
                  <a:pt x="896" y="2519"/>
                </a:lnTo>
                <a:lnTo>
                  <a:pt x="868" y="2568"/>
                </a:lnTo>
                <a:lnTo>
                  <a:pt x="841" y="2618"/>
                </a:lnTo>
                <a:lnTo>
                  <a:pt x="817" y="2668"/>
                </a:lnTo>
                <a:lnTo>
                  <a:pt x="797" y="2718"/>
                </a:lnTo>
                <a:lnTo>
                  <a:pt x="784" y="2769"/>
                </a:lnTo>
                <a:lnTo>
                  <a:pt x="778" y="2818"/>
                </a:lnTo>
                <a:lnTo>
                  <a:pt x="775" y="2868"/>
                </a:lnTo>
                <a:lnTo>
                  <a:pt x="778" y="2919"/>
                </a:lnTo>
                <a:lnTo>
                  <a:pt x="782" y="2972"/>
                </a:lnTo>
                <a:lnTo>
                  <a:pt x="788" y="3025"/>
                </a:lnTo>
                <a:lnTo>
                  <a:pt x="796" y="3078"/>
                </a:lnTo>
                <a:lnTo>
                  <a:pt x="803" y="3131"/>
                </a:lnTo>
                <a:lnTo>
                  <a:pt x="808" y="3184"/>
                </a:lnTo>
                <a:lnTo>
                  <a:pt x="812" y="3235"/>
                </a:lnTo>
                <a:lnTo>
                  <a:pt x="813" y="3286"/>
                </a:lnTo>
                <a:lnTo>
                  <a:pt x="809" y="3334"/>
                </a:lnTo>
                <a:lnTo>
                  <a:pt x="800" y="3383"/>
                </a:lnTo>
                <a:lnTo>
                  <a:pt x="786" y="3427"/>
                </a:lnTo>
                <a:lnTo>
                  <a:pt x="763" y="3472"/>
                </a:lnTo>
                <a:lnTo>
                  <a:pt x="736" y="3512"/>
                </a:lnTo>
                <a:lnTo>
                  <a:pt x="703" y="3549"/>
                </a:lnTo>
                <a:lnTo>
                  <a:pt x="667" y="3586"/>
                </a:lnTo>
                <a:lnTo>
                  <a:pt x="628" y="3620"/>
                </a:lnTo>
                <a:lnTo>
                  <a:pt x="587" y="3652"/>
                </a:lnTo>
                <a:lnTo>
                  <a:pt x="544" y="3685"/>
                </a:lnTo>
                <a:lnTo>
                  <a:pt x="502" y="3717"/>
                </a:lnTo>
                <a:lnTo>
                  <a:pt x="460" y="3749"/>
                </a:lnTo>
                <a:lnTo>
                  <a:pt x="420" y="3783"/>
                </a:lnTo>
                <a:lnTo>
                  <a:pt x="382" y="3817"/>
                </a:lnTo>
                <a:lnTo>
                  <a:pt x="349" y="3854"/>
                </a:lnTo>
                <a:lnTo>
                  <a:pt x="319" y="3893"/>
                </a:lnTo>
                <a:lnTo>
                  <a:pt x="292" y="3939"/>
                </a:lnTo>
                <a:lnTo>
                  <a:pt x="269" y="3989"/>
                </a:lnTo>
                <a:lnTo>
                  <a:pt x="251" y="4042"/>
                </a:lnTo>
                <a:lnTo>
                  <a:pt x="234" y="4097"/>
                </a:lnTo>
                <a:lnTo>
                  <a:pt x="220" y="4154"/>
                </a:lnTo>
                <a:lnTo>
                  <a:pt x="204" y="4210"/>
                </a:lnTo>
                <a:lnTo>
                  <a:pt x="188" y="4265"/>
                </a:lnTo>
                <a:lnTo>
                  <a:pt x="171" y="4320"/>
                </a:lnTo>
                <a:lnTo>
                  <a:pt x="0" y="4320"/>
                </a:lnTo>
                <a:lnTo>
                  <a:pt x="17" y="4278"/>
                </a:lnTo>
                <a:lnTo>
                  <a:pt x="33" y="4232"/>
                </a:lnTo>
                <a:lnTo>
                  <a:pt x="46" y="4183"/>
                </a:lnTo>
                <a:lnTo>
                  <a:pt x="60" y="4131"/>
                </a:lnTo>
                <a:lnTo>
                  <a:pt x="75" y="4075"/>
                </a:lnTo>
                <a:lnTo>
                  <a:pt x="90" y="4019"/>
                </a:lnTo>
                <a:lnTo>
                  <a:pt x="109" y="3964"/>
                </a:lnTo>
                <a:lnTo>
                  <a:pt x="129" y="3909"/>
                </a:lnTo>
                <a:lnTo>
                  <a:pt x="156" y="3855"/>
                </a:lnTo>
                <a:lnTo>
                  <a:pt x="186" y="3804"/>
                </a:lnTo>
                <a:lnTo>
                  <a:pt x="222" y="3756"/>
                </a:lnTo>
                <a:lnTo>
                  <a:pt x="261" y="3713"/>
                </a:lnTo>
                <a:lnTo>
                  <a:pt x="303" y="3672"/>
                </a:lnTo>
                <a:lnTo>
                  <a:pt x="348" y="3634"/>
                </a:lnTo>
                <a:lnTo>
                  <a:pt x="392" y="3599"/>
                </a:lnTo>
                <a:lnTo>
                  <a:pt x="438" y="3565"/>
                </a:lnTo>
                <a:lnTo>
                  <a:pt x="482" y="3531"/>
                </a:lnTo>
                <a:lnTo>
                  <a:pt x="523" y="3499"/>
                </a:lnTo>
                <a:lnTo>
                  <a:pt x="561" y="3466"/>
                </a:lnTo>
                <a:lnTo>
                  <a:pt x="594" y="3434"/>
                </a:lnTo>
                <a:lnTo>
                  <a:pt x="620" y="3400"/>
                </a:lnTo>
                <a:lnTo>
                  <a:pt x="638" y="3367"/>
                </a:lnTo>
                <a:lnTo>
                  <a:pt x="647" y="3336"/>
                </a:lnTo>
                <a:lnTo>
                  <a:pt x="652" y="3302"/>
                </a:lnTo>
                <a:lnTo>
                  <a:pt x="654" y="3265"/>
                </a:lnTo>
                <a:lnTo>
                  <a:pt x="651" y="3224"/>
                </a:lnTo>
                <a:lnTo>
                  <a:pt x="647" y="3181"/>
                </a:lnTo>
                <a:lnTo>
                  <a:pt x="642" y="3137"/>
                </a:lnTo>
                <a:lnTo>
                  <a:pt x="637" y="3091"/>
                </a:lnTo>
                <a:lnTo>
                  <a:pt x="626" y="3021"/>
                </a:lnTo>
                <a:lnTo>
                  <a:pt x="620" y="2952"/>
                </a:lnTo>
                <a:lnTo>
                  <a:pt x="616" y="2881"/>
                </a:lnTo>
                <a:lnTo>
                  <a:pt x="618" y="2809"/>
                </a:lnTo>
                <a:lnTo>
                  <a:pt x="628" y="2737"/>
                </a:lnTo>
                <a:lnTo>
                  <a:pt x="642" y="2681"/>
                </a:lnTo>
                <a:lnTo>
                  <a:pt x="661" y="2626"/>
                </a:lnTo>
                <a:lnTo>
                  <a:pt x="685" y="2574"/>
                </a:lnTo>
                <a:lnTo>
                  <a:pt x="711" y="2521"/>
                </a:lnTo>
                <a:lnTo>
                  <a:pt x="739" y="2472"/>
                </a:lnTo>
                <a:lnTo>
                  <a:pt x="767" y="2423"/>
                </a:lnTo>
                <a:lnTo>
                  <a:pt x="791" y="2381"/>
                </a:lnTo>
                <a:lnTo>
                  <a:pt x="813" y="2342"/>
                </a:lnTo>
                <a:lnTo>
                  <a:pt x="834" y="2303"/>
                </a:lnTo>
                <a:lnTo>
                  <a:pt x="851" y="2265"/>
                </a:lnTo>
                <a:lnTo>
                  <a:pt x="864" y="2228"/>
                </a:lnTo>
                <a:lnTo>
                  <a:pt x="873" y="2194"/>
                </a:lnTo>
                <a:lnTo>
                  <a:pt x="876" y="2160"/>
                </a:lnTo>
                <a:lnTo>
                  <a:pt x="873" y="2126"/>
                </a:lnTo>
                <a:lnTo>
                  <a:pt x="864" y="2092"/>
                </a:lnTo>
                <a:lnTo>
                  <a:pt x="851" y="2055"/>
                </a:lnTo>
                <a:lnTo>
                  <a:pt x="834" y="2017"/>
                </a:lnTo>
                <a:lnTo>
                  <a:pt x="813" y="1978"/>
                </a:lnTo>
                <a:lnTo>
                  <a:pt x="791" y="1939"/>
                </a:lnTo>
                <a:lnTo>
                  <a:pt x="767" y="1897"/>
                </a:lnTo>
                <a:lnTo>
                  <a:pt x="739" y="1848"/>
                </a:lnTo>
                <a:lnTo>
                  <a:pt x="711" y="1799"/>
                </a:lnTo>
                <a:lnTo>
                  <a:pt x="685" y="1746"/>
                </a:lnTo>
                <a:lnTo>
                  <a:pt x="661" y="1694"/>
                </a:lnTo>
                <a:lnTo>
                  <a:pt x="642" y="1639"/>
                </a:lnTo>
                <a:lnTo>
                  <a:pt x="628" y="1583"/>
                </a:lnTo>
                <a:lnTo>
                  <a:pt x="618" y="1511"/>
                </a:lnTo>
                <a:lnTo>
                  <a:pt x="616" y="1439"/>
                </a:lnTo>
                <a:lnTo>
                  <a:pt x="620" y="1368"/>
                </a:lnTo>
                <a:lnTo>
                  <a:pt x="626" y="1299"/>
                </a:lnTo>
                <a:lnTo>
                  <a:pt x="637" y="1229"/>
                </a:lnTo>
                <a:lnTo>
                  <a:pt x="642" y="1183"/>
                </a:lnTo>
                <a:lnTo>
                  <a:pt x="647" y="1139"/>
                </a:lnTo>
                <a:lnTo>
                  <a:pt x="651" y="1096"/>
                </a:lnTo>
                <a:lnTo>
                  <a:pt x="654" y="1055"/>
                </a:lnTo>
                <a:lnTo>
                  <a:pt x="652" y="1018"/>
                </a:lnTo>
                <a:lnTo>
                  <a:pt x="647" y="984"/>
                </a:lnTo>
                <a:lnTo>
                  <a:pt x="638" y="953"/>
                </a:lnTo>
                <a:lnTo>
                  <a:pt x="620" y="920"/>
                </a:lnTo>
                <a:lnTo>
                  <a:pt x="594" y="886"/>
                </a:lnTo>
                <a:lnTo>
                  <a:pt x="561" y="854"/>
                </a:lnTo>
                <a:lnTo>
                  <a:pt x="523" y="822"/>
                </a:lnTo>
                <a:lnTo>
                  <a:pt x="482" y="789"/>
                </a:lnTo>
                <a:lnTo>
                  <a:pt x="438" y="755"/>
                </a:lnTo>
                <a:lnTo>
                  <a:pt x="392" y="721"/>
                </a:lnTo>
                <a:lnTo>
                  <a:pt x="348" y="686"/>
                </a:lnTo>
                <a:lnTo>
                  <a:pt x="303" y="648"/>
                </a:lnTo>
                <a:lnTo>
                  <a:pt x="261" y="607"/>
                </a:lnTo>
                <a:lnTo>
                  <a:pt x="222" y="564"/>
                </a:lnTo>
                <a:lnTo>
                  <a:pt x="186" y="516"/>
                </a:lnTo>
                <a:lnTo>
                  <a:pt x="156" y="465"/>
                </a:lnTo>
                <a:lnTo>
                  <a:pt x="129" y="411"/>
                </a:lnTo>
                <a:lnTo>
                  <a:pt x="109" y="356"/>
                </a:lnTo>
                <a:lnTo>
                  <a:pt x="90" y="301"/>
                </a:lnTo>
                <a:lnTo>
                  <a:pt x="75" y="245"/>
                </a:lnTo>
                <a:lnTo>
                  <a:pt x="60" y="189"/>
                </a:lnTo>
                <a:lnTo>
                  <a:pt x="46" y="137"/>
                </a:lnTo>
                <a:lnTo>
                  <a:pt x="33" y="88"/>
                </a:lnTo>
                <a:lnTo>
                  <a:pt x="17" y="42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110979" cy="6858000"/>
            <a:chOff x="0" y="0"/>
            <a:chExt cx="2110979" cy="6858000"/>
          </a:xfrm>
        </p:grpSpPr>
        <p:sp>
          <p:nvSpPr>
            <p:cNvPr id="9" name="Freeform 8" title="left scallop shape"/>
            <p:cNvSpPr/>
            <p:nvPr/>
          </p:nvSpPr>
          <p:spPr bwMode="auto">
            <a:xfrm>
              <a:off x="0" y="0"/>
              <a:ext cx="2110979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0" name="Freeform 11" title="left scallop inline"/>
            <p:cNvSpPr/>
            <p:nvPr/>
          </p:nvSpPr>
          <p:spPr bwMode="auto">
            <a:xfrm>
              <a:off x="655786" y="0"/>
              <a:ext cx="1234679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08382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5846" y="2286000"/>
            <a:ext cx="3593592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9033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975" y="381001"/>
            <a:ext cx="7629525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1832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832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75398" y="2199634"/>
            <a:ext cx="361188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800" b="1" cap="all" spc="15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75398" y="2909102"/>
            <a:ext cx="361188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045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3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4" y="457200"/>
            <a:ext cx="2319086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cap="all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3788" y="920377"/>
            <a:ext cx="4618814" cy="498512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4" y="1741336"/>
            <a:ext cx="2319086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3789" y="6375679"/>
            <a:ext cx="925016" cy="348462"/>
          </a:xfrm>
        </p:spPr>
        <p:txBody>
          <a:bodyPr/>
          <a:lstStyle/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68261" y="6375679"/>
            <a:ext cx="924342" cy="345796"/>
          </a:xfrm>
        </p:spPr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5229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2598" y="1"/>
            <a:ext cx="5516689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5542359" y="0"/>
            <a:ext cx="3601641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3413" y="457200"/>
            <a:ext cx="2319088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800" b="1" i="0" spc="225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53413" y="1741336"/>
            <a:ext cx="2319088" cy="416416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1400" baseline="0">
                <a:solidFill>
                  <a:schemeClr val="bg2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4463" y="6375679"/>
            <a:ext cx="924342" cy="348462"/>
          </a:xfrm>
        </p:spPr>
        <p:txBody>
          <a:bodyPr/>
          <a:lstStyle/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77716" y="6375679"/>
            <a:ext cx="2611634" cy="345796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256153" y="6375679"/>
            <a:ext cx="947460" cy="345796"/>
          </a:xfrm>
        </p:spPr>
        <p:txBody>
          <a:bodyPr/>
          <a:lstStyle/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53700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8758" y="382385"/>
            <a:ext cx="763374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758" y="2286002"/>
            <a:ext cx="763374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758" y="6375679"/>
            <a:ext cx="174729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B2E12D9-D9A8-44D2-9F60-2BD1BE275D11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75679"/>
            <a:ext cx="30861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6375679"/>
            <a:ext cx="211454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E17C967-0F03-4AB1-A0BC-30A2499AD40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 title="right edge border"/>
          <p:cNvSpPr/>
          <p:nvPr/>
        </p:nvSpPr>
        <p:spPr>
          <a:xfrm>
            <a:off x="8931402" y="0"/>
            <a:ext cx="21259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reeform 5"/>
          <p:cNvSpPr/>
          <p:nvPr/>
        </p:nvSpPr>
        <p:spPr bwMode="auto">
          <a:xfrm>
            <a:off x="1" y="0"/>
            <a:ext cx="679090" cy="6858000"/>
          </a:xfrm>
          <a:custGeom>
            <a:avLst/>
            <a:gdLst/>
            <a:ahLst/>
            <a:cxnLst/>
            <a:rect l="0" t="0" r="r" b="b"/>
            <a:pathLst>
              <a:path w="211" h="2160">
                <a:moveTo>
                  <a:pt x="155" y="1728"/>
                </a:moveTo>
                <a:cubicBezTo>
                  <a:pt x="155" y="1620"/>
                  <a:pt x="211" y="1620"/>
                  <a:pt x="211" y="1512"/>
                </a:cubicBezTo>
                <a:cubicBezTo>
                  <a:pt x="211" y="1404"/>
                  <a:pt x="155" y="1404"/>
                  <a:pt x="155" y="1296"/>
                </a:cubicBezTo>
                <a:cubicBezTo>
                  <a:pt x="155" y="1188"/>
                  <a:pt x="211" y="1188"/>
                  <a:pt x="211" y="1080"/>
                </a:cubicBezTo>
                <a:cubicBezTo>
                  <a:pt x="211" y="972"/>
                  <a:pt x="155" y="972"/>
                  <a:pt x="155" y="864"/>
                </a:cubicBezTo>
                <a:cubicBezTo>
                  <a:pt x="155" y="756"/>
                  <a:pt x="211" y="756"/>
                  <a:pt x="211" y="648"/>
                </a:cubicBezTo>
                <a:cubicBezTo>
                  <a:pt x="211" y="540"/>
                  <a:pt x="155" y="540"/>
                  <a:pt x="155" y="432"/>
                </a:cubicBezTo>
                <a:cubicBezTo>
                  <a:pt x="155" y="324"/>
                  <a:pt x="211" y="324"/>
                  <a:pt x="211" y="216"/>
                </a:cubicBezTo>
                <a:cubicBezTo>
                  <a:pt x="211" y="108"/>
                  <a:pt x="155" y="108"/>
                  <a:pt x="15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60"/>
                  <a:pt x="0" y="2160"/>
                  <a:pt x="0" y="2160"/>
                </a:cubicBezTo>
                <a:cubicBezTo>
                  <a:pt x="155" y="2160"/>
                  <a:pt x="155" y="2160"/>
                  <a:pt x="155" y="2160"/>
                </a:cubicBezTo>
                <a:cubicBezTo>
                  <a:pt x="155" y="2052"/>
                  <a:pt x="211" y="2052"/>
                  <a:pt x="211" y="1944"/>
                </a:cubicBezTo>
                <a:cubicBezTo>
                  <a:pt x="211" y="1836"/>
                  <a:pt x="155" y="1836"/>
                  <a:pt x="155" y="17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27780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100" kern="1200" cap="all" spc="15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6858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pos="594">
          <p15:clr>
            <a:srgbClr val="F26B43"/>
          </p15:clr>
        </p15:guide>
        <p15:guide id="4" pos="5400">
          <p15:clr>
            <a:srgbClr val="F26B43"/>
          </p15:clr>
        </p15:guide>
        <p15:guide id="5" orient="horz" pos="4008">
          <p15:clr>
            <a:srgbClr val="F26B43"/>
          </p15:clr>
        </p15:guide>
        <p15:guide id="6" orient="horz" pos="1440">
          <p15:clr>
            <a:srgbClr val="F26B43"/>
          </p15:clr>
        </p15:guide>
        <p15:guide id="7" orient="horz" pos="3720">
          <p15:clr>
            <a:srgbClr val="F26B43"/>
          </p15:clr>
        </p15:guide>
        <p15:guide id="8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4362" y="876141"/>
            <a:ext cx="4018084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Bullets sample</a:t>
            </a:r>
            <a:endParaRPr lang="zh-CN" altLang="en-US" sz="3600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2978645" y="1561575"/>
            <a:ext cx="4905870" cy="3416320"/>
          </a:xfrm>
          <a:prstGeom prst="rect">
            <a:avLst/>
          </a:prstGeom>
          <a:noFill/>
          <a:ln w="41275" cmpd="thinThick">
            <a:noFill/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F1995D"/>
                </a:solidFill>
              </a:rPr>
              <a:t>Spire.Presentation</a:t>
            </a:r>
            <a:r>
              <a:rPr lang="en-US" altLang="zh-CN" sz="2400" dirty="0">
                <a:solidFill>
                  <a:srgbClr val="F1995D"/>
                </a:solidFill>
              </a:rPr>
              <a:t> for JAVA</a:t>
            </a:r>
          </a:p>
          <a:p>
            <a:r>
              <a:rPr lang="en-US" altLang="zh-CN" sz="2400" dirty="0">
                <a:solidFill>
                  <a:srgbClr val="F1995D"/>
                </a:solidFill>
              </a:rPr>
              <a:t>Spire.PDF for JAVA</a:t>
            </a: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Spire.Barcode</a:t>
            </a:r>
            <a:r>
              <a:rPr lang="en-US" altLang="zh-CN" sz="2400" dirty="0">
                <a:solidFill>
                  <a:srgbClr val="F1995D"/>
                </a:solidFill>
              </a:rPr>
              <a:t> for JAVA</a:t>
            </a: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Spire.Office</a:t>
            </a:r>
            <a:r>
              <a:rPr lang="en-US" altLang="zh-CN" sz="2400" dirty="0">
                <a:solidFill>
                  <a:srgbClr val="F1995D"/>
                </a:solidFill>
              </a:rPr>
              <a:t> </a:t>
            </a:r>
            <a:r>
              <a:rPr lang="en-US" altLang="zh-CN" sz="2400">
                <a:solidFill>
                  <a:srgbClr val="F1995D"/>
                </a:solidFill>
              </a:rPr>
              <a:t>for . JAVA</a:t>
            </a:r>
            <a:endParaRPr lang="en-US" altLang="zh-CN" sz="2400" dirty="0">
              <a:solidFill>
                <a:srgbClr val="F1995D"/>
              </a:solidFill>
            </a:endParaRP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Spire.Doc</a:t>
            </a:r>
            <a:r>
              <a:rPr lang="en-US" altLang="zh-CN" sz="2400" dirty="0">
                <a:solidFill>
                  <a:srgbClr val="F1995D"/>
                </a:solidFill>
              </a:rPr>
              <a:t> </a:t>
            </a:r>
            <a:r>
              <a:rPr lang="en-US" altLang="zh-CN" sz="2400">
                <a:solidFill>
                  <a:srgbClr val="F1995D"/>
                </a:solidFill>
              </a:rPr>
              <a:t>for . JAVA</a:t>
            </a:r>
            <a:endParaRPr lang="en-US" altLang="zh-CN" sz="2400" dirty="0">
              <a:solidFill>
                <a:srgbClr val="F1995D"/>
              </a:solidFill>
            </a:endParaRPr>
          </a:p>
          <a:p>
            <a:r>
              <a:rPr lang="en-US" altLang="zh-CN" sz="2400" dirty="0">
                <a:solidFill>
                  <a:srgbClr val="F1995D"/>
                </a:solidFill>
              </a:rPr>
              <a:t>Spire.XLS </a:t>
            </a:r>
            <a:r>
              <a:rPr lang="en-US" altLang="zh-CN" sz="2400">
                <a:solidFill>
                  <a:srgbClr val="F1995D"/>
                </a:solidFill>
              </a:rPr>
              <a:t>for . JAVA</a:t>
            </a:r>
            <a:endParaRPr lang="en-US" altLang="zh-CN" sz="2400" dirty="0">
              <a:solidFill>
                <a:srgbClr val="F1995D"/>
              </a:solidFill>
            </a:endParaRPr>
          </a:p>
          <a:p>
            <a:r>
              <a:rPr lang="en-US" altLang="zh-CN" sz="2400" dirty="0">
                <a:solidFill>
                  <a:srgbClr val="F1995D"/>
                </a:solidFill>
              </a:rPr>
              <a:t>Spire.PDF for .NET</a:t>
            </a: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Spire.Presentation</a:t>
            </a:r>
            <a:r>
              <a:rPr lang="en-US" altLang="zh-CN" sz="2400" dirty="0">
                <a:solidFill>
                  <a:srgbClr val="F1995D"/>
                </a:solidFill>
              </a:rPr>
              <a:t> for .NET</a:t>
            </a:r>
          </a:p>
          <a:p>
            <a:r>
              <a:rPr lang="en-US" altLang="zh-CN" sz="2400" dirty="0" err="1">
                <a:solidFill>
                  <a:srgbClr val="F1995D"/>
                </a:solidFill>
              </a:rPr>
              <a:t>Spire.Barcode</a:t>
            </a:r>
            <a:r>
              <a:rPr lang="en-US" altLang="zh-CN" sz="2400" dirty="0">
                <a:solidFill>
                  <a:srgbClr val="F1995D"/>
                </a:solidFill>
              </a:rPr>
              <a:t> for .NET</a:t>
            </a:r>
          </a:p>
        </p:txBody>
      </p:sp>
    </p:spTree>
    <p:extLst>
      <p:ext uri="{BB962C8B-B14F-4D97-AF65-F5344CB8AC3E}">
        <p14:creationId xmlns:p14="http://schemas.microsoft.com/office/powerpoint/2010/main" val="2209931081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118</TotalTime>
  <Words>53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Gill Sans MT</vt:lpstr>
      <vt:lpstr>Impact</vt:lpstr>
      <vt:lpstr>Badge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Rachel Lei</cp:lastModifiedBy>
  <cp:revision>20</cp:revision>
  <dcterms:created xsi:type="dcterms:W3CDTF">2018-01-17T08:38:04Z</dcterms:created>
  <dcterms:modified xsi:type="dcterms:W3CDTF">2020-01-19T07:41:30Z</dcterms:modified>
</cp:coreProperties>
</file>