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1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3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3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45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29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78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0913" y="1171595"/>
            <a:ext cx="31185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 </a:t>
            </a:r>
            <a:r>
              <a:rPr lang="en-US" altLang="zh-CN" sz="36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endParaRPr lang="zh-CN" altLang="en-US" sz="36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012237" y="2048758"/>
            <a:ext cx="4503259" cy="1569660"/>
          </a:xfrm>
          <a:prstGeom prst="rect">
            <a:avLst/>
          </a:prstGeom>
          <a:noFill/>
          <a:ln w="41275" cmpd="thinThick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1995D"/>
                </a:solidFill>
              </a:rPr>
              <a:t>First Level</a:t>
            </a: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Second Level</a:t>
            </a: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Third Level</a:t>
            </a: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Fourth Level </a:t>
            </a:r>
            <a:endParaRPr lang="en-US" altLang="zh-CN" sz="2400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华文中宋</vt:lpstr>
      <vt:lpstr>Arial</vt:lpstr>
      <vt:lpstr>Gill Sans MT</vt:lpstr>
      <vt:lpstr>Impact</vt:lpstr>
      <vt:lpstr>Badge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dreamsummit</cp:lastModifiedBy>
  <cp:revision>15</cp:revision>
  <dcterms:created xsi:type="dcterms:W3CDTF">2018-01-17T08:38:04Z</dcterms:created>
  <dcterms:modified xsi:type="dcterms:W3CDTF">2019-10-28T11:31:35Z</dcterms:modified>
</cp:coreProperties>
</file>