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296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4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39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7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70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11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61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1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742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490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7864" y="2053086"/>
            <a:ext cx="6315495" cy="2862322"/>
          </a:xfrm>
          <a:prstGeom prst="rect">
            <a:avLst/>
          </a:prstGeom>
          <a:noFill/>
          <a:ln w="25400" cmpd="sng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Spire.Presentation</a:t>
            </a:r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Java is a professional PowerPoint API that enables developers to create, read, write, convert and save PowerPoint documents in Java Applications. As an independent Java component, </a:t>
            </a:r>
            <a:r>
              <a:rPr lang="en-US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Spire.Presentation</a:t>
            </a:r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doesn’t need Microsoft PowerPoint to be installed on </a:t>
            </a:r>
            <a:r>
              <a:rPr lang="en-US" altLang="zh-CN" sz="150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altLang="zh-CN" sz="15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zh-CN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A rich set of features can be supported by </a:t>
            </a:r>
            <a:r>
              <a:rPr lang="en-US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Spire.Presentation</a:t>
            </a:r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for Java, such as add/edit/remove slide, create chart, create table, add bullets, encrypt and decrypt PPT, add watermark, add hyperlink, insert audio and video, paragraph settings, document properties settings, insert/extract image, extract text, set animation, add header and footer, add/delete comment, add note, create SmartArt. </a:t>
            </a:r>
            <a:endParaRPr lang="zh-CN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5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9</TotalTime>
  <Words>117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Century Gothic</vt:lpstr>
      <vt:lpstr>Garamond</vt:lpstr>
      <vt:lpstr>Savon</vt:lpstr>
      <vt:lpstr>PowerPoint Presentation</vt:lpstr>
    </vt:vector>
  </TitlesOfParts>
  <Company>Ghost Win7 SP1 装机版  V2017/08/10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 Jane</dc:creator>
  <cp:lastModifiedBy>mike.zhang</cp:lastModifiedBy>
  <cp:revision>9</cp:revision>
  <dcterms:created xsi:type="dcterms:W3CDTF">2018-01-17T03:14:22Z</dcterms:created>
  <dcterms:modified xsi:type="dcterms:W3CDTF">2018-11-21T01:43:24Z</dcterms:modified>
</cp:coreProperties>
</file>