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39407568"/>
        <c:axId val="239407176"/>
      </c:bubbleChart>
      <c:valAx>
        <c:axId val="239407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407176"/>
        <c:crosses val="autoZero"/>
        <c:crossBetween val="midCat"/>
      </c:valAx>
      <c:valAx>
        <c:axId val="239407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407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3253937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199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Test1</dc:creator>
  <cp:lastModifiedBy>Test1</cp:lastModifiedBy>
  <cp:revision>1</cp:revision>
  <dcterms:created xsi:type="dcterms:W3CDTF">2019-10-17T07:46:41Z</dcterms:created>
  <dcterms:modified xsi:type="dcterms:W3CDTF">2019-10-17T07:48:44Z</dcterms:modified>
</cp:coreProperties>
</file>