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13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1BBF4-F313-43DA-9E8D-02B849ED802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0DB31-ED7D-4DE2-B08E-637C26680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63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78F25-45EA-40DA-ADC3-9879F208DB4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1A556-D16F-4A22-8A08-12348CF1A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2648153-3AFF-4F41-8F5E-F79809A9B7D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008B67-F283-4FBD-BF9F-DA1FB2EEBBF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1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D29-3115-48BD-987A-E3673EAC4F1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E3B1-241E-4AD7-93B4-B5189CF02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4F09-2808-4EAF-9776-618A120C387D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E4F8-AD4E-4DBF-BF91-F9F83F69E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10ED29-3115-48BD-987A-E3673EAC4F1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07E3B1-241E-4AD7-93B4-B5189CF02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52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24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2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29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Garamond</vt:lpstr>
      <vt:lpstr>Organic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dreamsummit</dc:creator>
  <cp:lastModifiedBy>dreamsummit</cp:lastModifiedBy>
  <cp:revision>12</cp:revision>
  <dcterms:created xsi:type="dcterms:W3CDTF">2019-10-28T09:45:33Z</dcterms:created>
  <dcterms:modified xsi:type="dcterms:W3CDTF">2019-10-29T12:03:35Z</dcterms:modified>
</cp:coreProperties>
</file>