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3" r:id="rId1"/>
  </p:sld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F017-C5D3-4658-9BF9-97BAC243729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C7F056D-1402-4760-A189-DB607264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4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F017-C5D3-4658-9BF9-97BAC243729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056D-1402-4760-A189-DB607264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71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F017-C5D3-4658-9BF9-97BAC243729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F056D-1402-4760-A189-DB607264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279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5F017-C5D3-4658-9BF9-97BAC2437291}" type="datetimeFigureOut">
              <a:rPr lang="en-US" smtClean="0"/>
              <a:t>10/30/2019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C7F056D-1402-4760-A189-DB607264B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50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91" r:id="rId3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553117" y="446087"/>
            <a:ext cx="8251241" cy="97631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3200" dirty="0" err="1"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3200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 Technology Company Introduction</a:t>
            </a:r>
            <a:endParaRPr lang="en-US" sz="32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386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288424" y="336884"/>
            <a:ext cx="8915399" cy="2262781"/>
          </a:xfrm>
        </p:spPr>
        <p:txBody>
          <a:bodyPr>
            <a:normAutofit/>
          </a:bodyPr>
          <a:lstStyle/>
          <a:p>
            <a:r>
              <a:rPr lang="en-US" sz="40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S</a:t>
            </a:r>
            <a:r>
              <a:rPr lang="en-US" altLang="zh-CN" sz="4000" dirty="0" err="1" smtClean="0">
                <a:latin typeface="Lucida Sans Unicode" panose="020B0602030504020204" pitchFamily="34" charset="0"/>
                <a:cs typeface="Lucida Sans Unicode" panose="020B0602030504020204" pitchFamily="34" charset="0"/>
              </a:rPr>
              <a:t>pire.Presentation</a:t>
            </a:r>
            <a:endParaRPr lang="en-US" sz="4000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842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629020" y="876774"/>
            <a:ext cx="8911687" cy="1280890"/>
          </a:xfrm>
        </p:spPr>
        <p:txBody>
          <a:bodyPr/>
          <a:lstStyle/>
          <a:p>
            <a:pPr lvl="0"/>
            <a:r>
              <a:rPr lang="en-US" i="1" dirty="0">
                <a:latin typeface="Lucida Sans Unicode" panose="020B0602030504020204" pitchFamily="34" charset="0"/>
                <a:cs typeface="Lucida Sans Unicode" panose="020B0602030504020204" pitchFamily="34" charset="0"/>
              </a:rPr>
              <a:t>Your Office Development Master</a:t>
            </a:r>
            <a:endParaRPr lang="en-US" dirty="0"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792578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幼圆</vt:lpstr>
      <vt:lpstr>Century Gothic</vt:lpstr>
      <vt:lpstr>Lucida Sans Unicode</vt:lpstr>
      <vt:lpstr>Wingdings 3</vt:lpstr>
      <vt:lpstr>Wisp</vt:lpstr>
      <vt:lpstr>E-iceblue Technology Company Introduction</vt:lpstr>
      <vt:lpstr>Spire.Presentation</vt:lpstr>
      <vt:lpstr>Your Office Development Master</vt:lpstr>
    </vt:vector>
  </TitlesOfParts>
  <Company>微软中国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dreamsummit</dc:creator>
  <cp:lastModifiedBy>dreamsummit</cp:lastModifiedBy>
  <cp:revision>9</cp:revision>
  <dcterms:created xsi:type="dcterms:W3CDTF">2019-10-28T09:45:33Z</dcterms:created>
  <dcterms:modified xsi:type="dcterms:W3CDTF">2019-10-30T06:51:33Z</dcterms:modified>
</cp:coreProperties>
</file>