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0967CEC-C0E7-4FD6-8916-ACB135D15E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xmlns="" id="{35F0CCDD-0F20-40D6-A412-C2D259E198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F68011B7-83B1-47E7-8644-E2FC51632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BCCA-CEC8-416A-9775-4FB19E48D251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655D6185-7369-4ADE-97EF-10DD4AB53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35CE6455-11A4-4E47-8635-D7EFEEF5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FEDA-8C5C-4D8B-8E0D-81CB0DD8A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32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37075988-D068-444D-91BB-7CF39A12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E1819C45-EEC8-4EC0-9C1F-9AD4D88284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794D9F70-C0AB-4D4F-A3E3-FCE4DAD20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BCCA-CEC8-416A-9775-4FB19E48D251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476841BF-296C-4798-922A-9F77D852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A378E5F1-47AB-4F5C-95A3-64731734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FEDA-8C5C-4D8B-8E0D-81CB0DD8A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668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xmlns="" id="{E5E098B0-67D9-4513-BC33-9E637D367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xmlns="" id="{509E03A5-CA57-4C4E-B8AD-A18C874F1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E77F455-80E9-459D-98E6-D5534DDEF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BCCA-CEC8-416A-9775-4FB19E48D251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33E1E3F6-F81A-46CB-A619-049F89C46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DB5BE3A-B8AA-4716-8A6F-CF77B35FE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FEDA-8C5C-4D8B-8E0D-81CB0DD8A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517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88F34FFE-14BF-414C-8703-2ADA5145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E43D56C3-AECD-404D-B2FA-3AE3D7D34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645C2823-AB97-44FA-9DD7-454F47988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BCCA-CEC8-416A-9775-4FB19E48D251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B60A78FC-8999-40A8-AF27-68BAE625B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DEED501B-7922-4CE5-8C72-40530CCB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FEDA-8C5C-4D8B-8E0D-81CB0DD8A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8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7C15FF5-8B43-4C92-A8DE-24777AA5B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C9675BB3-87AA-4264-B27F-BE9B6E595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8076A2DA-E750-48E8-90BF-AB231CFBD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BCCA-CEC8-416A-9775-4FB19E48D251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D8E1177-A971-4B6F-8CD2-A5E9A9D39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5968EBEF-6A1D-4EFA-9179-F162E567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FEDA-8C5C-4D8B-8E0D-81CB0DD8A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95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B3B33EC6-8F4D-4192-A0BD-B2DDBD173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7054FC8F-FCAC-4344-AD8C-60EB99A294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9630851A-896B-4041-A95D-57C5E655A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0D9A8E63-944F-486B-BC30-845BD0A5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BCCA-CEC8-416A-9775-4FB19E48D251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1B98BBD0-B1F8-4858-95C7-0CEFF9BCE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406F6299-B34D-4842-96C1-D3C734F76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FEDA-8C5C-4D8B-8E0D-81CB0DD8A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3854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59807A56-3678-4C74-AAF5-AC146184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3EE28CFA-519B-4550-9314-DF0368100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xmlns="" id="{EF8B404B-89CA-4955-BBDD-7BA3F89C2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xmlns="" id="{ACCD77AB-2B1D-43C9-B130-1090301A9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xmlns="" id="{308D849F-D979-45B7-92E7-1F339604F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xmlns="" id="{E8C4C744-5B61-4D11-AE73-3C6CBF759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BCCA-CEC8-416A-9775-4FB19E48D251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xmlns="" id="{A5D14277-FCEE-48C3-93F0-BD493281E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xmlns="" id="{6CCA0472-1E23-4AF0-999D-91B0486C4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FEDA-8C5C-4D8B-8E0D-81CB0DD8A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94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979BD2FB-7DE7-4852-8A89-1B49FC0B5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xmlns="" id="{CAF2E4AF-07AC-4070-9F00-4984B6986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BCCA-CEC8-416A-9775-4FB19E48D251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xmlns="" id="{27D80D98-A0DA-4245-BAB2-2F026DB27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xmlns="" id="{4DF5340B-CF13-4BF2-885E-58949E2B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FEDA-8C5C-4D8B-8E0D-81CB0DD8A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121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xmlns="" id="{FA3B3547-44F2-4EB0-B761-4C3349ADF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BCCA-CEC8-416A-9775-4FB19E48D251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xmlns="" id="{FFCAC4D8-AD38-4722-9744-0D8C7AAF6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xmlns="" id="{08089386-804E-4AF3-A95E-3C620B7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FEDA-8C5C-4D8B-8E0D-81CB0DD8A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293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776F09E2-DEF2-4224-B66F-2240A45E7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xmlns="" id="{9C32213F-8958-491B-AD26-8EDF695DE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014FCBD8-FEEC-4369-AFCC-FFB844DBA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76410B56-9964-4CF6-BB05-F916082C6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BCCA-CEC8-416A-9775-4FB19E48D251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AA3C4D75-066C-4BB8-883F-0D4D1DDB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0F7FF9E7-6596-42DC-BE70-DDC37C5B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FEDA-8C5C-4D8B-8E0D-81CB0DD8A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88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xmlns="" id="{A4062FC4-0812-441D-8FE0-31991463E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xmlns="" id="{35F66CB9-25B7-447C-8F45-5C45542295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xmlns="" id="{574DBE4B-9D72-452C-BAD0-9620189A8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xmlns="" id="{433E52B5-7318-4557-9E90-437AEE97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DBCCA-CEC8-416A-9775-4FB19E48D251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xmlns="" id="{4546B99C-C986-44D7-B0F5-32D419A2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xmlns="" id="{DCD13B37-204C-4309-8590-94C7E19EB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DFEDA-8C5C-4D8B-8E0D-81CB0DD8A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2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xmlns="" id="{D6790467-0457-456D-B393-65354976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xmlns="" id="{2FDD2067-3486-4E31-A3E8-6EDDC4B64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xmlns="" id="{ACA447F4-5AD4-4816-84D8-00BEB73044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DBCCA-CEC8-416A-9775-4FB19E48D251}" type="datetimeFigureOut">
              <a:rPr lang="zh-CN" altLang="en-US" smtClean="0"/>
              <a:t>2020/8/18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xmlns="" id="{12B48994-5949-4F6E-AF05-3B8ECE3D09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xmlns="" id="{E80E40DC-F0F3-462A-843D-F974D0131B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DFEDA-8C5C-4D8B-8E0D-81CB0DD8AC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265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xmlns="" id="{25958EEF-E442-419E-8871-EDE511F33E82}"/>
              </a:ext>
            </a:extLst>
          </p:cNvPr>
          <p:cNvSpPr txBox="1"/>
          <p:nvPr/>
        </p:nvSpPr>
        <p:spPr>
          <a:xfrm>
            <a:off x="2909455" y="1939636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Test </a:t>
            </a:r>
            <a:r>
              <a:rPr lang="en-US" altLang="zh-CN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test</a:t>
            </a:r>
            <a:endParaRPr lang="zh-CN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4780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 </dc:creator>
  <cp:lastModifiedBy>Test1</cp:lastModifiedBy>
  <cp:revision>2</cp:revision>
  <dcterms:created xsi:type="dcterms:W3CDTF">2020-06-29T02:31:26Z</dcterms:created>
  <dcterms:modified xsi:type="dcterms:W3CDTF">2020-08-18T08:25:46Z</dcterms:modified>
</cp:coreProperties>
</file>