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41277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This is target file that will be added new content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 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Lucida Sans Unicode</vt:lpstr>
      <vt:lpstr>宋体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win7</dc:creator>
  <cp:lastModifiedBy>E-iceblue</cp:lastModifiedBy>
  <cp:revision>8</cp:revision>
  <dcterms:created xsi:type="dcterms:W3CDTF">2014-06-25T09:15:59Z</dcterms:created>
  <dcterms:modified xsi:type="dcterms:W3CDTF">2019-10-24T11:22:27Z</dcterms:modified>
</cp:coreProperties>
</file>