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52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46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989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42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CCE8C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5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77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17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91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96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4364"/>
              </p:ext>
            </p:extLst>
          </p:nvPr>
        </p:nvGraphicFramePr>
        <p:xfrm>
          <a:off x="1475656" y="1628800"/>
          <a:ext cx="6120680" cy="223224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530170"/>
                <a:gridCol w="1530170"/>
                <a:gridCol w="1530170"/>
                <a:gridCol w="1530170"/>
              </a:tblGrid>
              <a:tr h="431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Name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Capital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Continent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Area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Buenos Aires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8511196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502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North America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52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7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CCE8C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</TotalTime>
  <Words>26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方正姚体</vt:lpstr>
      <vt:lpstr>Microsoft Sans Serif</vt:lpstr>
      <vt:lpstr>Rockwell</vt:lpstr>
      <vt:lpstr>Rockwell Condensed</vt:lpstr>
      <vt:lpstr>Wingdings</vt:lpstr>
      <vt:lpstr>Wood Type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Test1</dc:creator>
  <cp:lastModifiedBy>Test1</cp:lastModifiedBy>
  <cp:revision>3</cp:revision>
  <dcterms:created xsi:type="dcterms:W3CDTF">2019-08-20T08:33:33Z</dcterms:created>
  <dcterms:modified xsi:type="dcterms:W3CDTF">2019-08-21T03:15:36Z</dcterms:modified>
</cp:coreProperties>
</file>