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sigs" ContentType="application/vnd.openxmlformats-package.digital-signature-origin"/>
  <Override PartName="/_xmlsignatures/sig1.xml" ContentType="application/vnd.openxmlformats-package.digital-signature-xmlsignature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package/2006/relationships/digital-signature/origin" Target="_xmlsignatures/origin.sigs"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3"/>
  </p:notesMasterIdLst>
  <p:sldIdLst>
    <p:sldId r:id="rId2" id="25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1:cmAuthor xmlns:p1="http://schemas.openxmlformats.org/presentationml/2006/main" id="1" name="Windows" initials="W" lastIdx="3" clrIdx="0"/>
  <p1:cmAuthor xmlns:p1="http://schemas.openxmlformats.org/presentationml/2006/main" id="2" name="微软用户" initials="微软用户" lastIdx="3" clrIdx="1">
    <p2:extLst xmlns:p2="http://schemas.openxmlformats.org/presentationml/2006/main">
      <p:ext uri="{19B8F6BF-5375-455C-9EA6-DF929625EA0E}">
        <p15:presenceInfo xmlns:p15="http://schemas.microsoft.com/office/powerpoint/2012/main" userId="微软用户" providerId="None"/>
      </p:ext>
    </p2:extLst>
  </p1:cmAuthor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9228" autoAdjust="0"/>
  </p:normalViewPr>
  <p:slideViewPr>
    <p:cSldViewPr>
      <p:cViewPr varScale="1">
        <p:scale>
          <a:sx n="77" d="100"/>
          <a:sy n="77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commentAuthors" Target="commentAuthors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2.xml" /><Relationship Id="rId8" Type="http://schemas.openxmlformats.org/officeDocument/2006/relationships/tableStyles" Target="tableStyles.xml" /><Relationship Id="rId9" Type="http://schemas.openxmlformats.org/officeDocument/2006/relationships/tags" Target="tags/tag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65F8-6C69-4754-AAEC-947C20056348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1"/>
              <a:t>Click to edit Master text styles</a:t>
            </a:r>
          </a:p>
          <a:p>
            <a:pPr lvl="1"/>
            <a:r>
              <a:rPr lang="en-US" altLang="zh-CN" dirty="1"/>
              <a:t>Second level</a:t>
            </a:r>
          </a:p>
          <a:p>
            <a:pPr lvl="2"/>
            <a:r>
              <a:rPr lang="en-US" altLang="zh-CN" dirty="1"/>
              <a:t>Third level</a:t>
            </a:r>
          </a:p>
          <a:p>
            <a:pPr lvl="3"/>
            <a:r>
              <a:rPr lang="en-US" altLang="zh-CN" dirty="1"/>
              <a:t>Fourth level</a:t>
            </a:r>
          </a:p>
          <a:p>
            <a:pPr lvl="4"/>
            <a:r>
              <a:rPr lang="en-US" altLang="zh-CN" dirty="1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0114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057400"/>
            <a:ext cx="5943600" cy="1200329"/>
          </a:xfrm>
          <a:prstGeom prst="rect"/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1"/>
              <a:t>This demo will show you h</a:t>
            </a:r>
            <a:r>
              <a:rPr lang="en-US" sz="2400" dirty="1"/>
              <a:t>ow to </a:t>
            </a:r>
            <a:r>
              <a:rPr lang="en-US" altLang="zh-CN" sz="2400" dirty="1"/>
              <a:t>remove</a:t>
            </a:r>
            <a:r>
              <a:rPr lang="en-US" sz="2400" dirty="1"/>
              <a:t> digital signature on powerpoint document </a:t>
            </a:r>
            <a:r>
              <a:rPr lang="en-US" altLang="zh-CN" sz="2400" dirty="1"/>
              <a:t>by Spire.Presentation.</a:t>
            </a:r>
            <a:endParaRPr lang="en-US" sz="2400" b="1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Microsoft Windows NT 10.0"/>
  <p1:tag xmlns:p1="http://schemas.openxmlformats.org/presentationml/2006/main" name="AS_OS" val="Microsoft Windows NT 10.0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5B9BD5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4472C4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_xmlsignatures/_rels/origin.sigs.rels><?xml version="1.0" encoding="UTF-8" standalone="yes" ?>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xmlns="http://www.w3.org/2000/09/xmldsig#" Algorithm="http://www.w3.org/TR/2001/REC-xml-c14n-20010315"/>
    <SignatureMethod xmlns="http://www.w3.org/2000/09/xmldsig#" Algorithm="http://www.w3.org/2000/09/xmldsig#rsa-sha1"/>
    <Reference xmlns="http://www.w3.org/2000/09/xmldsig#" Type="http://www.w3.org/2000/09/xmldsig#Object" URI="#idPackageObject">
      <DigestMethod Algorithm="http://www.w3.org/2000/09/xmldsig#sha1"/>
      <DigestValue>RPTIYS0+g6lFC3kPxvy/Sn78TYE=</DigestValue>
    </Reference>
    <Reference xmlns="http://www.w3.org/2000/09/xmldsig#" Type="http://www.w3.org/2000/09/xmldsig#Object" URI="#idOfficeObject">
      <DigestMethod Algorithm="http://www.w3.org/2000/09/xmldsig#sha1"/>
      <DigestValue>eP5HGCZQeqJn1bAwu4YtWRk8AF0=</DigestValue>
    </Reference>
  </SignedInfo>
  <SignatureValue>qeIpXYbFJDbHjCoMyEa4cLD+tnuBgEt7/LjyShqm7xkCusnRGpRM7zBV3MRD/pzLECpuRnHxR0B8
7Old+yz97QGUlUXX4Wcji7zmNBuahLV9K9GUqkkse/skAtWhh97S6L4rR48uPdgdZ485RgJ2e81p
wGF3qqrEj6+32SjBI2I=</SignatureValue>
  <KeyInfo>
    <KeyValue xmlns="http://www.w3.org/2000/09/xmldsig#">
      <RSAKeyValue>
        <Modulus>tLAzjifiYBmxesvpB87mWzZ2SQ5UkKDLURbgg6FFxWwre5Jj0EyTDzi754PqKlkdbjlaonqQAeA6
5CpDTGrBcG5QgBfPBNiWBmQ3zZZfwlzfZcHnfkhc8QpBy0IaE6aiwZcyQH6ozQZbf2L0rZWoYYR4
XvRc2lEFDnkCvlX3MIU=</Modulus>
        <Exponent>AQAB</Exponent>
      </RSAKeyValue>
    </KeyValue>
    <X509Data xmlns="http://www.w3.org/2000/09/xmldsig#">
      <X509Certificate>MIICUTCCAbqgAwIBAgIKnb4u6Jni6RDeMDANBgkqhkiG9w0BAQUFADBZMQ0wCwYDVQQDEwRnYXJ5
MQ0wCwYDVQQKEwRnYXJ5MQ0wCwYDVQQLEwRnYXJ5MR0wGwYJKoZIhvcNAQkBFg5nYXJ5QGVtYWls
LmNvbTELMAkGA1UEBhMCVVMwHhcNMTYwOTEyMDgzNDQ4WhcNMjEwOTEyMDgzNDQ4WjBZMQ0wCwYD
VQQDEwRnYXJ5MQ0wCwYDVQQKEwRnYXJ5MQ0wCwYDVQQLEwRnYXJ5MR0wGwYJKoZIhvcNAQkBFg5n
YXJ5QGVtYWlsLmNvbTELMAkGA1UEBhMCVVMwgZ8wDQYJKoZIhvcNAQEBBQADgY0AMIGJAoGBALSw
M44n4mAZsXrL6QfO5ls2dkkOVJCgy1EW4IOhRcVsK3uSY9BMkw84u+eD6ipZHW45WqJ6kAHgOuQq
Q0xqwXBuUIAXzwTYlgZkN82WX8Jc32XB535IXPEKQctCGhOmosGXMkB+qM0GW39i9K2VqGGEeF70
XNpRBQ55Ar5V9zCFAgMBAAGjIDAeMA8GCSqGSIb3LwEBCgQCBQAwCwYDVR0PBAQDAgSQMA0GCSqG
SIb3DQEBBQUAA4GBAB+UPhVwJvqqpg/5sGRGUu3PblpinD2LkM97X0mZOSNpoMlHKpHUrKjZoK5u
YVnvk2SA+660wlcqaIUalb2lvxS72PW1IVJcIRORvJgFoZ5YxNnA3fxhjS7dmsKxqS9b3OlR2ph6
6LesrD6gNdooXNQErwJosjVjBDh1EwYkqlYw</X509Certificate>
    </X509Data>
  </KeyInfo>
  <Object xmlns:mdssi="http://schemas.openxmlformats.org/package/2006/digital-signature"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SourceId="rId1"/>
            <mdssi:RelationshipReference SourceId="rId2"/>
            <mdssi:RelationshipReference SourceId="rId3"/>
            <mdssi:RelationshipReference SourceId="rId4"/>
            <mdssi:RelationshipReference SourceId="rId5"/>
            <mdssi:RelationshipReference SourceId="rId6"/>
            <mdssi:RelationshipReference SourceId="rId7"/>
            <mdssi:RelationshipReference SourceId="rId8"/>
            <mdssi:RelationshipReference SourceId="rId9"/>
          </Transform>
          <Transform Algorithm="http://www.w3.org/TR/2001/REC-xml-c14n-20010315"/>
        </Transforms>
        <DigestMethod Algorithm="http://www.w3.org/2000/09/xmldsig#sha1"/>
        <DigestValue>cBqHIf4rulxlM2iUwHv8UiYJzqU=</DigestValue>
      </Reference>
      <Reference URI="/ppt/commentAuthors.xml?ContentType=application/vnd.openxmlformats-officedocument.presentationml.commentAuthors+xml">
        <DigestMethod Algorithm="http://www.w3.org/2000/09/xmldsig#sha1"/>
        <DigestValue>41WQdWWwiuuOFm/+/bTb683Z9zA=</DigestValue>
      </Reference>
      <Reference URI="/ppt/media/image1.png?ContentType=image/png">
        <DigestMethod Algorithm="http://www.w3.org/2000/09/xmldsig#sha1"/>
        <DigestValue>5z5V1FPzENbDfuBSn/14I1zgIhY=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Obuxz9dAbzKgwJpYVY+dyvrzG1s=</DigestValue>
      </Reference>
      <Reference URI="/ppt/notesMasters/notesMaster1.xml?ContentType=application/vnd.openxmlformats-officedocument.presentationml.notesMaster+xml">
        <DigestMethod Algorithm="http://www.w3.org/2000/09/xmldsig#sha1"/>
        <DigestValue>I+g/IjNCtr2dqwPMT5JMaH1xxj4=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SourceId="rId1"/>
            <mdssi:RelationshipReference SourceId="rId2"/>
          </Transform>
          <Transform Algorithm="http://www.w3.org/TR/2001/REC-xml-c14n-20010315"/>
        </Transforms>
        <DigestMethod Algorithm="http://www.w3.org/2000/09/xmldsig#sha1"/>
        <DigestValue>bMPy/f7NMIfDLaonDPJAOJKCtgw=</DigestValue>
      </Reference>
      <Reference URI="/ppt/notesSlides/notesSlide1.xml?ContentType=application/vnd.openxmlformats-officedocument.presentationml.notesSlide+xml">
        <DigestMethod Algorithm="http://www.w3.org/2000/09/xmldsig#sha1"/>
        <DigestValue>WcfEQHcJbeJ3Yc4tdfOlv1c8lZM=</DigestValue>
      </Reference>
      <Reference URI="/ppt/presProps.xml?ContentType=application/vnd.openxmlformats-officedocument.presentationml.presProps+xml">
        <DigestMethod Algorithm="http://www.w3.org/2000/09/xmldsig#sha1"/>
        <DigestValue>plX5/bGbod411vd73k10Cg2hsqs=</DigestValue>
      </Reference>
      <Reference URI="/ppt/presentation.xml?ContentType=application/vnd.openxmlformats-officedocument.presentationml.presentation.main+xml">
        <DigestMethod Algorithm="http://www.w3.org/2000/09/xmldsig#sha1"/>
        <DigestValue>EruAeTPH1588CMOzsKGSMHJeM2g=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SourceId="rId1"/>
          </Transform>
          <Transform Algorithm="http://www.w3.org/TR/2001/REC-xml-c14n-20010315"/>
        </Transforms>
        <DigestMethod Algorithm="http://www.w3.org/2000/09/xmldsig#sha1"/>
        <DigestValue>dYByJLKRFpilzHfDpCCztlNdVng=</DigestValue>
      </Reference>
      <Reference URI="/ppt/slideLayouts/slideLayout1.xml?ContentType=application/vnd.openxmlformats-officedocument.presentationml.slideLayout+xml">
        <DigestMethod Algorithm="http://www.w3.org/2000/09/xmldsig#sha1"/>
        <DigestValue>3FHTpRAUJ9BzNfopqihq4WOYPjk=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tFADAN4nO2HJOXiXTbbz9UNEHNI=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OSsmbseTSwIKl0TANy3FYVQ9DOQ=</DigestValue>
      </Reference>
      <Reference URI="/ppt/slideLayouts/slideLayout2.xml?ContentType=application/vnd.openxmlformats-officedocument.presentationml.slideLayout+xml">
        <DigestMethod Algorithm="http://www.w3.org/2000/09/xmldsig#sha1"/>
        <DigestValue>ZpM0CEaJGr6NnYBMvdtmse6xcEQ=</DigestValue>
      </Reference>
      <Reference URI="/ppt/slideLayouts/slideLayout3.xml?ContentType=application/vnd.openxmlformats-officedocument.presentationml.slideLayout+xml">
        <DigestMethod Algorithm="http://www.w3.org/2000/09/xmldsig#sha1"/>
        <DigestValue>jPaf3+x5Nya8jkgbXStOMT76Xnk=</DigestValue>
      </Reference>
      <Reference URI="/ppt/slideLayouts/slideLayout4.xml?ContentType=application/vnd.openxmlformats-officedocument.presentationml.slideLayout+xml">
        <DigestMethod Algorithm="http://www.w3.org/2000/09/xmldsig#sha1"/>
        <DigestValue>svIcCFzLddsm5yoDSwenFIBB15w=</DigestValue>
      </Reference>
      <Reference URI="/ppt/slideLayouts/slideLayout5.xml?ContentType=application/vnd.openxmlformats-officedocument.presentationml.slideLayout+xml">
        <DigestMethod Algorithm="http://www.w3.org/2000/09/xmldsig#sha1"/>
        <DigestValue>qLH1XjxmzgobOJ908yRuAbxEOlA=</DigestValue>
      </Reference>
      <Reference URI="/ppt/slideLayouts/slideLayout6.xml?ContentType=application/vnd.openxmlformats-officedocument.presentationml.slideLayout+xml">
        <DigestMethod Algorithm="http://www.w3.org/2000/09/xmldsig#sha1"/>
        <DigestValue>5+rKWtDyI4sMPWqehvFCiqg1C9Y=</DigestValue>
      </Reference>
      <Reference URI="/ppt/slideLayouts/slideLayout7.xml?ContentType=application/vnd.openxmlformats-officedocument.presentationml.slideLayout+xml">
        <DigestMethod Algorithm="http://www.w3.org/2000/09/xmldsig#sha1"/>
        <DigestValue>LcnJ9D8hNXbKCVb7nVyDl8FlmjA=</DigestValue>
      </Reference>
      <Reference URI="/ppt/slideLayouts/slideLayout8.xml?ContentType=application/vnd.openxmlformats-officedocument.presentationml.slideLayout+xml">
        <DigestMethod Algorithm="http://www.w3.org/2000/09/xmldsig#sha1"/>
        <DigestValue>8T/X2O+Pdh6WCfjKN7LA3Echdts=</DigestValue>
      </Reference>
      <Reference URI="/ppt/slideLayouts/slideLayout9.xml?ContentType=application/vnd.openxmlformats-officedocument.presentationml.slideLayout+xml">
        <DigestMethod Algorithm="http://www.w3.org/2000/09/xmldsig#sha1"/>
        <DigestValue>UNbsdC/zWGaH+qhK2omgBcNWNzU=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SourceId="rId1"/>
            <mdssi:RelationshipReference SourceId="rId10"/>
            <mdssi:RelationshipReference SourceId="rId11"/>
            <mdssi:RelationshipReference SourceId="rId12"/>
            <mdssi:RelationshipReference SourceId="rId2"/>
            <mdssi:RelationshipReference SourceId="rId3"/>
            <mdssi:RelationshipReference SourceId="rId4"/>
            <mdssi:RelationshipReference SourceId="rId5"/>
            <mdssi:RelationshipReference SourceId="rId6"/>
            <mdssi:RelationshipReference SourceId="rId7"/>
            <mdssi:RelationshipReference SourceId="rId8"/>
            <mdssi:RelationshipReference SourceId="rId9"/>
          </Transform>
          <Transform Algorithm="http://www.w3.org/TR/2001/REC-xml-c14n-20010315"/>
        </Transforms>
        <DigestMethod Algorithm="http://www.w3.org/2000/09/xmldsig#sha1"/>
        <DigestValue>6ECi9zbicpPwBwndlGFd6O4PPXQ=</DigestValue>
      </Reference>
      <Reference URI="/ppt/slideMasters/slideMaster1.xml?ContentType=application/vnd.openxmlformats-officedocument.presentationml.slideMaster+xml">
        <DigestMethod Algorithm="http://www.w3.org/2000/09/xmldsig#sha1"/>
        <DigestValue>d62TC5ET9kMIKL0zcn3yWIKhhmQ=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SourceId="rId1"/>
            <mdssi:RelationshipReference SourceId="rId2"/>
            <mdssi:RelationshipReference SourceId="rId3"/>
          </Transform>
          <Transform Algorithm="http://www.w3.org/TR/2001/REC-xml-c14n-20010315"/>
        </Transforms>
        <DigestMethod Algorithm="http://www.w3.org/2000/09/xmldsig#sha1"/>
        <DigestValue>nLeMMpU4bQDmf1KlGsNIn2XVxYw=</DigestValue>
      </Reference>
      <Reference URI="/ppt/slides/slide1.xml?ContentType=application/vnd.openxmlformats-officedocument.presentationml.slide+xml">
        <DigestMethod Algorithm="http://www.w3.org/2000/09/xmldsig#sha1"/>
        <DigestValue>WBfvq8kVQTRMiMtswgaTeLyoksE=</DigestValue>
      </Reference>
      <Reference URI="/ppt/tableStyles.xml?ContentType=application/vnd.openxmlformats-officedocument.presentationml.tableStyles+xml">
        <DigestMethod Algorithm="http://www.w3.org/2000/09/xmldsig#sha1"/>
        <DigestValue>7U8BI1gIg6KEBrPZyOHGgNVB6N8=</DigestValue>
      </Reference>
      <Reference URI="/ppt/tags/tag1.xml?ContentType=application/vnd.openxmlformats-officedocument.presentationml.tags+xml">
        <DigestMethod Algorithm="http://www.w3.org/2000/09/xmldsig#sha1"/>
        <DigestValue>c9zLvhN0iqia/H66f3qXOUs0sYU=</DigestValue>
      </Reference>
      <Reference URI="/ppt/theme/theme1.xml?ContentType=application/vnd.openxmlformats-officedocument.theme+xml">
        <DigestMethod Algorithm="http://www.w3.org/2000/09/xmldsig#sha1"/>
        <DigestValue>UvnqusCWTL1AKEBmvhDTZY4mf6s=</DigestValue>
      </Reference>
      <Reference URI="/ppt/theme/theme2.xml?ContentType=application/vnd.openxmlformats-officedocument.theme+xml">
        <DigestMethod Algorithm="http://www.w3.org/2000/09/xmldsig#sha1"/>
        <DigestValue>WwfnDpa53fTuG+K7yIiyJQxLl1s=</DigestValue>
      </Reference>
      <Reference URI="/ppt/viewProps.xml?ContentType=application/vnd.openxmlformats-officedocument.presentationml.viewProps+xml">
        <DigestMethod Algorithm="http://www.w3.org/2000/09/xmldsig#sha1"/>
        <DigestValue>KyTJK4YkBC3d90bewQqQZGeIACg=</DigestValue>
      </Reference>
    </Manifest>
    <SignatureProperties>
      <SignatureProperty Id="idSignatureTime" Target="#idPackageSignature">
        <mdssi:SignatureTime>
          <mdssi:Format>YYYY-MM-DDThh:mm:ssTZD</mdssi:Format>
          <mdssi:Value>2021-05-24T19:21:36Z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Gary</SignatureComments>
          <WindowsVersion>5.1</WindowsVersion>
          <OfficeVersion>12.0</OfficeVersion>
          <ApplicationVersion>12.0</ApplicationVersion>
          <Monitors>1</Monitors>
          <HorizontalResolution>1280</HorizontalResolution>
          <VerticalResolution>800</VerticalResolution>
          <ColorDepth>32</ColorDepth>
          <SignatureProviderId>{00000000-0000-0000-0000-000000000000}</SignatureProviderId>
          <SignatureProviderUrl/>
          <SignatureProviderDetails>9</SignatureProviderDetails>
          <ManifestHashAlgorithm>http://www.w3.org/2000/09/xmldsig#sha1</ManifestHashAlgorithm>
          <SignatureType>1</SignatureType>
        </SignatureInfoV1>
      </SignatureProperty>
    </Signature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Application>Microsoft Office PowerPoint</Application>
  <PresentationFormat>On-screen Show (4:3)</PresentationFormat>
  <Slides>1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Rachel Lei</cp:lastModifiedBy>
  <cp:revision>25</cp:revision>
  <dcterms:created xsi:type="dcterms:W3CDTF">2014-07-22T02:03:09.0000000Z</dcterms:created>
  <dcterms:modified xsi:type="dcterms:W3CDTF">2021-05-24T11:21:42.0200000Z</dcterms:modified>
</cp:coreProperties>
</file>