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9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1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7217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6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639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397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75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42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5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0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3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9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32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6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91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4BF6B93-12CA-4D61-9726-B51BE49F2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9379359"/>
              </p:ext>
            </p:extLst>
          </p:nvPr>
        </p:nvGraphicFramePr>
        <p:xfrm>
          <a:off x="611560" y="892624"/>
          <a:ext cx="6624735" cy="4883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2883932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55959986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1589255702"/>
                    </a:ext>
                  </a:extLst>
                </a:gridCol>
                <a:gridCol w="1123324">
                  <a:extLst>
                    <a:ext uri="{9D8B030D-6E8A-4147-A177-3AD203B41FA5}">
                      <a16:colId xmlns:a16="http://schemas.microsoft.com/office/drawing/2014/main" val="2819291720"/>
                    </a:ext>
                  </a:extLst>
                </a:gridCol>
                <a:gridCol w="1324947">
                  <a:extLst>
                    <a:ext uri="{9D8B030D-6E8A-4147-A177-3AD203B41FA5}">
                      <a16:colId xmlns:a16="http://schemas.microsoft.com/office/drawing/2014/main" val="9191598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824610"/>
                  </a:ext>
                </a:extLst>
              </a:tr>
              <a:tr h="7812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425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461885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31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805984"/>
                  </a:ext>
                </a:extLst>
              </a:tr>
              <a:tr h="7973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64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15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65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378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453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08050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E-iceblue</cp:lastModifiedBy>
  <cp:revision>28</cp:revision>
  <dcterms:created xsi:type="dcterms:W3CDTF">2014-06-18T10:05:14Z</dcterms:created>
  <dcterms:modified xsi:type="dcterms:W3CDTF">2021-05-08T07:43:31Z</dcterms:modified>
</cp:coreProperties>
</file>