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9436-C2BC-467B-BBCD-2662C3019C3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628800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 for .NET is a professional PowerPoint® compatible component that enables developers to create, read, write, modify, convert and Print PowerPoint documents from any .NET(C#, VB.NET, ASP.NET) platform. 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Lucida Sans Unicode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Bai Jane</cp:lastModifiedBy>
  <cp:revision>5</cp:revision>
  <dcterms:created xsi:type="dcterms:W3CDTF">2014-06-25T09:15:59Z</dcterms:created>
  <dcterms:modified xsi:type="dcterms:W3CDTF">2018-01-19T01:33:47Z</dcterms:modified>
</cp:coreProperties>
</file>