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3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83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911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7657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241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804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190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973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45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56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24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8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97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50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41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5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42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527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8130" y="1907515"/>
            <a:ext cx="73082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 err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Spire.Presentation</a:t>
            </a:r>
            <a:r>
              <a:rPr lang="en-US" altLang="zh-CN" sz="16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for Java is a professional PowerPoint API that enables developers to create, read, write, convert and save PowerPoint documents in Java Applications. As an independent Java component, </a:t>
            </a:r>
            <a:r>
              <a:rPr lang="en-US" altLang="zh-CN" sz="1600" dirty="0" err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Spire.Presentation</a:t>
            </a:r>
            <a:r>
              <a:rPr lang="en-US" altLang="zh-CN" sz="16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doesn’t need Microsoft PowerPoint to be installed on </a:t>
            </a:r>
            <a:r>
              <a:rPr lang="en-US" altLang="zh-CN" sz="160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en-US" altLang="zh-CN" sz="1600" smtClean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</a:p>
          <a:p>
            <a:pPr algn="just"/>
            <a:endParaRPr lang="zh-CN" altLang="zh-CN" sz="16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just"/>
            <a:r>
              <a:rPr lang="en-US" altLang="zh-CN" sz="16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 rich set of features can be supported by </a:t>
            </a:r>
            <a:r>
              <a:rPr lang="en-US" altLang="zh-CN" sz="1600" dirty="0" err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Spire.Presentation</a:t>
            </a:r>
            <a:r>
              <a:rPr lang="en-US" altLang="zh-CN" sz="16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for Java, such as add/edit/remove slide, create chart, create table, add bullets, encrypt and decrypt PPT, add watermark, add hyperlink, insert audio and video, paragraph settings, document properties settings, insert/extract image, extract text, set animation, add header and footer, add/delete comment, add note, create SmartArt. </a:t>
            </a:r>
            <a:endParaRPr lang="zh-CN" altLang="zh-CN" sz="16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52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117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宋体</vt:lpstr>
      <vt:lpstr>Arial</vt:lpstr>
      <vt:lpstr>Century Gothic</vt:lpstr>
      <vt:lpstr>Lucida Sans Unicode</vt:lpstr>
      <vt:lpstr>Wingdings 3</vt:lpstr>
      <vt:lpstr>Ion</vt:lpstr>
      <vt:lpstr>PowerPoint Presentation</vt:lpstr>
    </vt:vector>
  </TitlesOfParts>
  <Company>Ghost Win7 SP1 装机版  V2017/08/10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 Jane</dc:creator>
  <cp:lastModifiedBy>mike.zhang</cp:lastModifiedBy>
  <cp:revision>8</cp:revision>
  <dcterms:created xsi:type="dcterms:W3CDTF">2018-01-17T03:14:22Z</dcterms:created>
  <dcterms:modified xsi:type="dcterms:W3CDTF">2018-11-21T01:46:22Z</dcterms:modified>
</cp:coreProperties>
</file>