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0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13716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altLang="zh-CN" sz="2400" dirty="0" err="1" smtClean="0">
                <a:solidFill>
                  <a:schemeClr val="accent1">
                    <a:lumMod val="75000"/>
                  </a:schemeClr>
                </a:solidFill>
              </a:rPr>
              <a:t>pire.Presentation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en-US" altLang="zh-CN" sz="2400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 descr="Shape4"/>
          <p:cNvSpPr/>
          <p:nvPr/>
        </p:nvSpPr>
        <p:spPr>
          <a:xfrm>
            <a:off x="609600" y="3048000"/>
            <a:ext cx="1447800" cy="10668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057400" y="3502959"/>
            <a:ext cx="762000" cy="228600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Shape3"/>
          <p:cNvSpPr/>
          <p:nvPr/>
        </p:nvSpPr>
        <p:spPr>
          <a:xfrm>
            <a:off x="2932299" y="2933700"/>
            <a:ext cx="1295400" cy="1295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227699" y="3502959"/>
            <a:ext cx="723900" cy="22860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477000" y="3502959"/>
            <a:ext cx="762000" cy="228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 descr="Shape2"/>
          <p:cNvSpPr/>
          <p:nvPr/>
        </p:nvSpPr>
        <p:spPr>
          <a:xfrm>
            <a:off x="5103159" y="2893359"/>
            <a:ext cx="1425388" cy="1447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 descr="Shape1"/>
          <p:cNvSpPr/>
          <p:nvPr/>
        </p:nvSpPr>
        <p:spPr>
          <a:xfrm>
            <a:off x="7363385" y="2967318"/>
            <a:ext cx="1181100" cy="11811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23</cp:revision>
  <dcterms:created xsi:type="dcterms:W3CDTF">2014-07-22T02:03:09Z</dcterms:created>
  <dcterms:modified xsi:type="dcterms:W3CDTF">2020-01-19T09:36:06Z</dcterms:modified>
</cp:coreProperties>
</file>