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1142999"/>
            <a:ext cx="6876000" cy="18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accent1">
                    <a:lumMod val="75000"/>
                  </a:schemeClr>
                </a:solidFill>
                <a:latin typeface="Apex New Bold" panose="02010600040501010103" pitchFamily="2" charset="0"/>
                <a:ea typeface="Apex New Bold" panose="02010600040501010103" pitchFamily="2" charset="0"/>
              </a:rPr>
              <a:t>This demo shows how to mix font styles.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pex New Bold" panose="02010600040501010103" pitchFamily="2" charset="0"/>
              <a:ea typeface="Apex New Bold" panose="020106000405010101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Apex New Bold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Rachel Lei</cp:lastModifiedBy>
  <cp:revision>16</cp:revision>
  <dcterms:created xsi:type="dcterms:W3CDTF">2014-07-22T02:03:09Z</dcterms:created>
  <dcterms:modified xsi:type="dcterms:W3CDTF">2020-01-19T03:50:05Z</dcterms:modified>
</cp:coreProperties>
</file>