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"/>
  </p:notesMasterIdLst>
  <p:sldIdLst>
    <p:sldId id="256" r:id="rId2"/>
  </p:sldIdLst>
  <p:sldSz cx="17462500" cy="10922000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0">
          <p15:clr>
            <a:srgbClr val="A4A3A4"/>
          </p15:clr>
        </p15:guide>
        <p15:guide id="2" pos="55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B4654"/>
    <a:srgbClr val="00488E"/>
    <a:srgbClr val="C7DFD8"/>
    <a:srgbClr val="B5C5CC"/>
    <a:srgbClr val="C7D2D8"/>
    <a:srgbClr val="969696"/>
    <a:srgbClr val="A3B4C0"/>
    <a:srgbClr val="D9DFE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30" autoAdjust="0"/>
    <p:restoredTop sz="96973" autoAdjust="0"/>
  </p:normalViewPr>
  <p:slideViewPr>
    <p:cSldViewPr>
      <p:cViewPr varScale="1">
        <p:scale>
          <a:sx n="72" d="100"/>
          <a:sy n="72" d="100"/>
        </p:scale>
        <p:origin x="768" y="54"/>
      </p:cViewPr>
      <p:guideLst>
        <p:guide orient="horz" pos="3440"/>
        <p:guide pos="5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A16F0-99AD-486A-855A-AEDE47AD06DA}" type="datetimeFigureOut">
              <a:rPr lang="en-GB" smtClean="0"/>
              <a:t>23/07/2024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E52B7-22BA-436C-B3EB-4D9B6151B8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87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EEFC-A030-F37D-BFEA-C5562489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813" y="1787525"/>
            <a:ext cx="13096875" cy="38020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830C5-E5F5-E94A-3C38-CCB73C62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2813" y="5737225"/>
            <a:ext cx="13096875" cy="2636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020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7A516-64D4-91C8-8E48-175421A67EC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01038" y="10769600"/>
            <a:ext cx="8890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060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57658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22" indent="-359122" algn="l" defTabSz="95765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097" indent="-299268" algn="l" defTabSz="957658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073" indent="-239415" algn="l" defTabSz="95765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902" indent="-239415" algn="l" defTabSz="95765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731" indent="-239415" algn="l" defTabSz="95765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560" indent="-239415" algn="l" defTabSz="95765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389" indent="-239415" algn="l" defTabSz="95765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218" indent="-239415" algn="l" defTabSz="95765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048" indent="-239415" algn="l" defTabSz="95765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576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29" algn="l" defTabSz="9576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658" algn="l" defTabSz="9576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487" algn="l" defTabSz="9576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316" algn="l" defTabSz="9576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146" algn="l" defTabSz="9576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975" algn="l" defTabSz="9576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804" algn="l" defTabSz="9576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633" algn="l" defTabSz="9576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2.emf"/><Relationship Id="rId4" Type="http://schemas.openxmlformats.org/officeDocument/2006/relationships/tags" Target="../tags/tag5.xml"/><Relationship Id="rId9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YFCPL_194">
            <a:extLst>
              <a:ext uri="{FF2B5EF4-FFF2-40B4-BE49-F238E27FC236}">
                <a16:creationId xmlns:a16="http://schemas.microsoft.com/office/drawing/2014/main" id="{4F3B319D-6EF3-8D84-1F0B-55504987378C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8823948" y="2824404"/>
            <a:ext cx="2275528" cy="573000"/>
            <a:chOff x="5020742" y="4062798"/>
            <a:chExt cx="2275528" cy="573000"/>
          </a:xfrm>
        </p:grpSpPr>
        <p:sp>
          <p:nvSpPr>
            <p:cNvPr id="148" name="LEIdentificationEMOSWeb_195" hidden="1">
              <a:extLst>
                <a:ext uri="{FF2B5EF4-FFF2-40B4-BE49-F238E27FC236}">
                  <a16:creationId xmlns:a16="http://schemas.microsoft.com/office/drawing/2014/main" id="{CE6E6109-5D87-DFBC-5275-CB4749BAFA6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020742" y="4062798"/>
              <a:ext cx="2275528" cy="573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7F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BasicShapeEMOSWebYFCPMS_196">
              <a:extLst>
                <a:ext uri="{FF2B5EF4-FFF2-40B4-BE49-F238E27FC236}">
                  <a16:creationId xmlns:a16="http://schemas.microsoft.com/office/drawing/2014/main" id="{0C2371E1-7865-AFEE-64FE-56868211A22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095007" y="4285798"/>
              <a:ext cx="127000" cy="127000"/>
            </a:xfrm>
            <a:prstGeom prst="rect">
              <a:avLst/>
            </a:prstGeom>
            <a:noFill/>
            <a:ln w="127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RectangleYFCPNOL_197">
              <a:extLst>
                <a:ext uri="{FF2B5EF4-FFF2-40B4-BE49-F238E27FC236}">
                  <a16:creationId xmlns:a16="http://schemas.microsoft.com/office/drawing/2014/main" id="{7315D8C6-93BF-B1BF-3A51-1CACDFC744B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058842" y="4100898"/>
              <a:ext cx="2181225" cy="496800"/>
            </a:xfrm>
            <a:prstGeom prst="roundRect">
              <a:avLst>
                <a:gd name="adj" fmla="val 2761"/>
              </a:avLst>
            </a:prstGeom>
            <a:gradFill>
              <a:gsLst>
                <a:gs pos="0">
                  <a:schemeClr val="bg1"/>
                </a:gs>
                <a:gs pos="100000">
                  <a:srgbClr val="D1D7E0"/>
                </a:gs>
              </a:gsLst>
              <a:lin ang="5400000" scaled="0"/>
            </a:gradFill>
            <a:ln w="25400">
              <a:gradFill>
                <a:gsLst>
                  <a:gs pos="0">
                    <a:srgbClr val="D1D7E0"/>
                  </a:gs>
                  <a:gs pos="100000">
                    <a:schemeClr val="bg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TextBoxYFCPOKQ_198">
              <a:extLst>
                <a:ext uri="{FF2B5EF4-FFF2-40B4-BE49-F238E27FC236}">
                  <a16:creationId xmlns:a16="http://schemas.microsoft.com/office/drawing/2014/main" id="{DEEAF666-3E02-1DCE-BFAE-522022E01926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578803" y="4244121"/>
              <a:ext cx="114133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5D636D"/>
                  </a:solidFill>
                  <a:latin typeface="Roboto" pitchFamily="2" charset="0"/>
                  <a:ea typeface="Roboto" pitchFamily="2" charset="0"/>
                </a:rPr>
                <a:t>GradientStops</a:t>
              </a:r>
            </a:p>
          </p:txBody>
        </p:sp>
        <p:pic>
          <p:nvPicPr>
            <p:cNvPr id="152" name="PictureYFCPPGW_199">
              <a:extLst>
                <a:ext uri="{FF2B5EF4-FFF2-40B4-BE49-F238E27FC236}">
                  <a16:creationId xmlns:a16="http://schemas.microsoft.com/office/drawing/2014/main" id="{5267F723-F0BA-9916-ED60-0E13D5957F5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494" y="4109626"/>
              <a:ext cx="288028" cy="288038"/>
            </a:xfrm>
            <a:prstGeom prst="rect">
              <a:avLst/>
            </a:prstGeom>
          </p:spPr>
        </p:pic>
        <p:pic>
          <p:nvPicPr>
            <p:cNvPr id="153" name="PictureYFCPQD_200">
              <a:extLst>
                <a:ext uri="{FF2B5EF4-FFF2-40B4-BE49-F238E27FC236}">
                  <a16:creationId xmlns:a16="http://schemas.microsoft.com/office/drawing/2014/main" id="{5768809B-08AA-902B-0632-18C33537C1C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142" y="4112621"/>
              <a:ext cx="288028" cy="288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1930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VERSION" val="14"/>
  <p:tag name="VISUPPTTOOLSVERSION" val="Duerr VISU PPT 1v5 Installer 170403 (1.5.0.48)"/>
  <p:tag name="SAVEPOWERPOINTVERSION" val="16.0"/>
  <p:tag name="SAVEVISUPPTTOOLSVERSION" val="Duerr VISU PPT 2v0 Installer 20230718 140524 (2.0.0.54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BRARYELEMENT-GROUP" val="GeneralElements;BUTTON_DIAG;1;4/27/2017;11:11:36 AM UTC"/>
  <p:tag name="SHADOWANIMATIONS" val="&lt;&lt;10(GENERAL)10_PLC&gt;&gt;;&lt;&lt;10(GENERAL)20_ID&gt;&gt;;&lt;&lt;20(CAPTION)10_TEXTID&gt;&gt;;&lt;&lt;30(DIAGNOSIS)10_LIBID&gt;&gt;;&lt;&lt;30(DIAGNOSIS)20_CONTROL&gt;&gt;;&lt;&lt;30(DIAGNOSIS)30_GROUPRIGHT&gt;&gt;"/>
  <p:tag name="UNIQUENAME" val="GroupYFCPL_NE8H50R"/>
  <p:tag name="ANIMATIONS" val="P1G1V1;.P1G1V1_ZS01_A01_GPTSN1;T00_28009;1;FU_Pf_Sequencer40Steps;28"/>
  <p:tag name="LIBRARYELEMENT-QUALITY" val="goo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IQUENAME" val="LEIdentificationEMOSWebYFCPLWA_NE8H6ZA"/>
  <p:tag name="GROUPNAME" val="GroupYFCPL_1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IQUENAME" val="BasicShapeEMOSWebYFCPMSG_NE8H7M3"/>
  <p:tag name="GROUPNAME" val="GroupYFCPL_1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ESCR_MODULE_0_DIAGNOSISWINDOW01" val="PSA_UR0PSA_UR0&amp;ocrlfPLACEHOLDER_ESCRIPT&amp;ocrlf&amp;ocrlfPLACEHOLDER_DIAGNOSISLIBID&amp;ocrlfGetAsInteger('&lt;&lt;30(DIAGNOSIS)10_LIBID&gt;&gt;')&amp;ocrlfPLACEHOLDER_PLC&amp;ocrlfGetAsString('&lt;&lt;10(GENERAL)10_PLC&gt;&gt;')&amp;ocrlfPLACEHOLDER_ID&amp;ocrlfGetAsString('&lt;&lt;10(GENERAL)20_ID&gt;&gt;')&amp;ocrlfPLACEHOLDER_DIAGNOSISCONTROL&amp;ocrlfGetAsString('&lt;&lt;30(DIAGNOSIS)20_CONTROL&gt;&gt;')&amp;ocrlfPLACEHOLDER_GROUPRIGHTINDEX&amp;ocrlfGetAsInteger('&lt;&lt;30(DIAGNOSIS)30_GROUPRIGHT&gt;&gt;')&amp;ocrlfPLACEHOLDER_ENABLED&amp;ocrlftrue&amp;ocrlfPLACEHOLDER_USEHAND&amp;ocrlftrue&amp;ocrlfPLACEHOLDER_USESTROKE&amp;ocrlffalse&amp;ocrlfPLACEHOLDER_USEHIDE&amp;ocrlffalse"/>
  <p:tag name="UNIQUENAME" val="RoundedRectangleYFCPNOL_NE8H8DE"/>
  <p:tag name="GROUPNAME" val="GroupYFCPL_194"/>
  <p:tag name="ESCR_MODULE_0_DIAGNOSISWINDOW01" val="PSA_UR0PSA_UR0&amp;ocrlfPLACEHOLDER_ESCRIPT&amp;ocrlf&amp;ocrlfPLACEHOLDER_DIAGNOSISLIBID&amp;ocrlfGetAsInteger('1')&amp;ocrlfPLACEHOLDER_PLC&amp;ocrlfGetAsString('P1G1V1')&amp;ocrlfPLACEHOLDER_ID&amp;ocrlfGetAsString('.P1G1V1_ZS01_A01_GPTSN1')&amp;ocrlfPLACEHOLDER_DIAGNOSISCONTROL&amp;ocrlfGetAsString('FU_Pf_Sequencer40Steps')&amp;ocrlfPLACEHOLDER_GROUPRIGHTINDEX&amp;ocrlfGetAsInteger('28')&amp;ocrlfPLACEHOLDER_ENABLED&amp;ocrlftrue&amp;ocrlfPLACEHOLDER_USEHAND&amp;ocrlftrue&amp;ocrlfPLACEHOLDER_USESTROKE&amp;ocrlffalse&amp;ocrlfPLACEHOLDER_USEHIDE&amp;ocrlf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ESCR_MODULE_0_DYNAMICTEXT01" val="Text_ID&amp;ocrlfPLACEHOLDER_ESCRIPT&amp;ocrlfvar Txt : string = '&lt;&lt;20(CAPTION)10_TEXTID&gt;&gt;';&amp;ocrlfPLACEHOLDER_TEXT&amp;ocrlfGetText(Txt);&amp;ocrlfPLACEHOLDER_ENABLED&amp;ocrlfTrue&amp;ocrlfPLACEHOLDER_SWAP_USEQUALITY&amp;ocrlfFalse&amp;ocrlfPLACEHOLDER_STROKECOLORQUALITYGOOD&amp;ocrlf#000000&amp;ocrlfPLACEHOLDER_STROKECOLORQUALITYBAD&amp;ocrlf#FF8000"/>
  <p:tag name="SHADOWESCR_MODULE_1_DIAGNOSISWINDOW01" val="PSA_UR0PSA_UR0&amp;ocrlfPLACEHOLDER_ESCRIPT&amp;ocrlf&amp;ocrlfPLACEHOLDER_DIAGNOSISLIBID&amp;ocrlfGetAsInteger('&lt;&lt;30(DIAGNOSIS)10_LIBID&gt;&gt;')&amp;ocrlfPLACEHOLDER_PLC&amp;ocrlfGetAsString('&lt;&lt;10(GENERAL)10_PLC&gt;&gt;')&amp;ocrlfPLACEHOLDER_ID&amp;ocrlfGetAsString('&lt;&lt;10(GENERAL)20_ID&gt;&gt;')&amp;ocrlfPLACEHOLDER_DIAGNOSISCONTROL&amp;ocrlfGetAsString('&lt;&lt;30(DIAGNOSIS)20_CONTROL&gt;&gt;')&amp;ocrlfPLACEHOLDER_GROUPRIGHTINDEX&amp;ocrlfGetAsInteger('&lt;&lt;30(DIAGNOSIS)30_GROUPRIGHT&gt;&gt;')&amp;ocrlfPLACEHOLDER_ENABLED&amp;ocrlftrue&amp;ocrlfPLACEHOLDER_USEHAND&amp;ocrlftrue&amp;ocrlfPLACEHOLDER_USESTROKE&amp;ocrlffalse&amp;ocrlfPLACEHOLDER_USEHIDE&amp;ocrlffalse"/>
  <p:tag name="UNIQUENAME" val="TextBoxYFCPOKQ_NE8H8WE"/>
  <p:tag name="DYNAMICTEXT" val="T00_15045"/>
  <p:tag name="GROUPNAME" val="GroupYFCPL_194"/>
  <p:tag name="ESCR_MODULE_1_DIAGNOSISWINDOW01" val="PSA_UR0PSA_UR0&amp;ocrlfPLACEHOLDER_ESCRIPT&amp;ocrlf&amp;ocrlfPLACEHOLDER_DIAGNOSISLIBID&amp;ocrlfGetAsInteger('1')&amp;ocrlfPLACEHOLDER_PLC&amp;ocrlfGetAsString('P1G1V1')&amp;ocrlfPLACEHOLDER_ID&amp;ocrlfGetAsString('.P1G1V1_ZS01_A01_GPTSN1')&amp;ocrlfPLACEHOLDER_DIAGNOSISCONTROL&amp;ocrlfGetAsString('FU_Pf_Sequencer40Steps')&amp;ocrlfPLACEHOLDER_GROUPRIGHTINDEX&amp;ocrlfGetAsInteger('28')&amp;ocrlfPLACEHOLDER_ENABLED&amp;ocrlftrue&amp;ocrlfPLACEHOLDER_USEHAND&amp;ocrlftrue&amp;ocrlfPLACEHOLDER_USESTROKE&amp;ocrlffalse&amp;ocrlfPLACEHOLDER_USEHIDE&amp;ocrlffalse"/>
  <p:tag name="ESCR_MODULE_0_DYNAMICTEXT01" val="Text_ID&amp;ocrlfPLACEHOLDER_ESCRIPT&amp;ocrlfvar Txt : string = 'T00_28009';&amp;ocrlfPLACEHOLDER_TEXT&amp;ocrlfGetText(Txt);&amp;ocrlfPLACEHOLDER_ENABLED&amp;ocrlfTrue&amp;ocrlfPLACEHOLDER_SWAP_USEQUALITY&amp;ocrlfFalse&amp;ocrlfPLACEHOLDER_STROKECOLORQUALITYGOOD&amp;ocrlf#000000&amp;ocrlfPLACEHOLDER_STROKECOLORQUALITYBAD&amp;ocrlf#FF8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ESCR_MODULE_0_COLORBLINK01" val="New_Warning&amp;ocrlfPLACEHOLDER_ESCRIPT&amp;ocrlfvar PLC: String = '&lt;&lt;10(GENERAL)10_PLC&gt;&gt;';&amp;icrlfvar ID: String = '&lt;&lt;10(GENERAL)20_ID&gt;&gt;';&amp;icrlfvar iswarn: Integer;&amp;icrlf&amp;icrlfiswarn = GetAlarmGroupPropertyAsInteger(PLC+ID, 'State2');&amp;ocrlfPLACEHOLDER_CONDITION&amp;ocrlf(iswarn == 0)&amp;ocrlfPLACEHOLDER_SWAP_USEFALSE&amp;ocrlfFalse&amp;ocrlfPLACEHOLDER_SWAP_FILLCOLOR&amp;ocrlfFalse&amp;ocrlfPLACEHOLDER_FILLCOLORON&amp;ocrlf#FF0000&amp;ocrlfPLACEHOLDER_FILLCOLOROFF&amp;ocrlf#FFFF00&amp;ocrlfPLACEHOLDER_FILLCOLORFALSE&amp;ocrlf#00FF00&amp;ocrlfPLACEHOLDER_SWAP_STROKECOLOR&amp;ocrlfFalse&amp;ocrlfPLACEHOLDER_STROKECOLORON&amp;ocrlf#FF0000&amp;ocrlfPLACEHOLDER_STROKECOLOROFF&amp;ocrlf#FFFF00&amp;ocrlfPLACEHOLDER_STROKECOLORFALSE&amp;ocrlf#00FF00&amp;ocrlfPLACEHOLDER_SWAP_VISIBILITY&amp;ocrlfTrue&amp;ocrlfPLACEHOLDER_VISIBILITYON&amp;ocrlfTrue&amp;ocrlfPLACEHOLDER_VISIBILITYOFF&amp;ocrlfFalse&amp;ocrlfPLACEHOLDER_VISIBILITYFALSE&amp;ocrlfTrue&amp;ocrlfPLACEHOLDER_SWAP_USEQUALITY&amp;ocrlfFalse&amp;ocrlfPLACEHOLDER_STROKECOLORQUALITYGOOD&amp;ocrlf#000000&amp;ocrlfPLACEHOLDER_STROKECOLORQUALITYBAD&amp;ocrlf#FF8000"/>
  <p:tag name="SHADOWESCR_MODULE_1_COLORSWAP01" val="Ack_Warning&amp;ocrlfPLACEHOLDER_ESCRIPT&amp;ocrlfvar PLC: String = '&lt;&lt;10(GENERAL)10_PLC&gt;&gt;';&amp;icrlfvar ID: String = '&lt;&lt;10(GENERAL)20_ID&gt;&gt;';&amp;icrlfvar iswarn: Integer;&amp;icrlf&amp;icrlfiswarn = GetAlarmGroupPropertyAsInteger(PLC+ID, 'State2');&amp;ocrlfPLACEHOLDER_CONDITION&amp;ocrlf(iswarn == 1)&amp;ocrlfPLACEHOLDER_SWAP_USETRUE&amp;ocrlfTrue&amp;ocrlfPLACEHOLDER_SWAP_USEFALSE&amp;ocrlfTrue&amp;ocrlfPLACEHOLDER_SWAP_FILLCOLOR&amp;ocrlfFalse&amp;ocrlfPLACEHOLDER_FILLCOLOR&amp;ocrlf#FF0000&amp;ocrlfPLACEHOLDER_FILLCOLORFALSE&amp;ocrlf#00FF00&amp;ocrlfPLACEHOLDER_SWAP_STROKECOLOR&amp;ocrlfFalse&amp;ocrlfPLACEHOLDER_STROKECOLOR&amp;ocrlf#FF0000&amp;ocrlfPLACEHOLDER_STROKECOLORFALSE&amp;ocrlf#00FF00&amp;ocrlfPLACEHOLDER_SWAP_VISIBILITY&amp;ocrlfTrue&amp;ocrlfPLACEHOLDER_VISIBILITY&amp;ocrlfTrue&amp;ocrlfPLACEHOLDER_VISIBILITYFALSE&amp;ocrlfFalse&amp;ocrlfPLACEHOLDER_SWAP_USEQUALITY&amp;ocrlfFalse&amp;ocrlfPLACEHOLDER_STROKECOLORQUALITYGOOD&amp;ocrlf#000000&amp;ocrlfPLACEHOLDER_STROKECOLORQUALITYBAD&amp;ocrlf#FF8000&amp;ocrlfPLACEHOLDER_SWAP_HIDEIFQUALITYBAD&amp;ocrlfFalse"/>
  <p:tag name="SHADOWESCR_MODULE_2_DIAGNOSISWINDOW01" val="PSA_UR0PSA_UR0&amp;ocrlfPLACEHOLDER_ESCRIPT&amp;ocrlf&amp;ocrlfPLACEHOLDER_DIAGNOSISLIBID&amp;ocrlfGetAsInteger('&lt;&lt;30(DIAGNOSIS)10_LIBID&gt;&gt;')&amp;ocrlfPLACEHOLDER_PLC&amp;ocrlfGetAsString('&lt;&lt;10(GENERAL)10_PLC&gt;&gt;')&amp;ocrlfPLACEHOLDER_ID&amp;ocrlfGetAsString('&lt;&lt;10(GENERAL)20_ID&gt;&gt;')&amp;ocrlfPLACEHOLDER_DIAGNOSISCONTROL&amp;ocrlfGetAsString('&lt;&lt;30(DIAGNOSIS)20_CONTROL&gt;&gt;')&amp;ocrlfPLACEHOLDER_GROUPRIGHTINDEX&amp;ocrlfGetAsInteger('&lt;&lt;30(DIAGNOSIS)30_GROUPRIGHT&gt;&gt;')&amp;ocrlfPLACEHOLDER_ENABLED&amp;ocrlftrue&amp;ocrlfPLACEHOLDER_USEHAND&amp;ocrlftrue&amp;ocrlfPLACEHOLDER_USESTROKE&amp;ocrlffalse&amp;ocrlfPLACEHOLDER_USEHIDE&amp;ocrlffalse"/>
  <p:tag name="UNIQUENAME" val="PictureYFCPPGW_NE8H9FC"/>
  <p:tag name="GROUPNAME" val="GroupYFCPL_194"/>
  <p:tag name="ESCR_MODULE_0_COLORBLINK01" val="New_Warning&amp;ocrlfPLACEHOLDER_ESCRIPT&amp;ocrlfvar PLC: String = 'P1G1V1';&amp;icrlfvar ID: String = '.P1G1V1_ZS01_A01_GPTSN1';&amp;icrlfvar iswarn: Integer;&amp;icrlf&amp;icrlfiswarn = GetAlarmGroupPropertyAsInteger(PLC+ID, 'State2');&amp;ocrlfPLACEHOLDER_CONDITION&amp;ocrlf(iswarn == 0)&amp;ocrlfPLACEHOLDER_SWAP_USEFALSE&amp;ocrlfFalse&amp;ocrlfPLACEHOLDER_SWAP_FILLCOLOR&amp;ocrlfFalse&amp;ocrlfPLACEHOLDER_FILLCOLORON&amp;ocrlf#FF0000&amp;ocrlfPLACEHOLDER_FILLCOLOROFF&amp;ocrlf#FFFF00&amp;ocrlfPLACEHOLDER_FILLCOLORFALSE&amp;ocrlf#00FF00&amp;ocrlfPLACEHOLDER_SWAP_STROKECOLOR&amp;ocrlfFalse&amp;ocrlfPLACEHOLDER_STROKECOLORON&amp;ocrlf#FF0000&amp;ocrlfPLACEHOLDER_STROKECOLOROFF&amp;ocrlf#FFFF00&amp;ocrlfPLACEHOLDER_STROKECOLORFALSE&amp;ocrlf#00FF00&amp;ocrlfPLACEHOLDER_SWAP_VISIBILITY&amp;ocrlfTrue&amp;ocrlfPLACEHOLDER_VISIBILITYON&amp;ocrlfTrue&amp;ocrlfPLACEHOLDER_VISIBILITYOFF&amp;ocrlfFalse&amp;ocrlfPLACEHOLDER_VISIBILITYFALSE&amp;ocrlfTrue&amp;ocrlfPLACEHOLDER_SWAP_USEQUALITY&amp;ocrlfFalse&amp;ocrlfPLACEHOLDER_STROKECOLORQUALITYGOOD&amp;ocrlf#000000&amp;ocrlfPLACEHOLDER_STROKECOLORQUALITYBAD&amp;ocrlf#FF8000"/>
  <p:tag name="ESCR_MODULE_1_COLORSWAP01" val="Ack_Warning&amp;ocrlfPLACEHOLDER_ESCRIPT&amp;ocrlfvar PLC: String = 'P1G1V1';&amp;icrlfvar ID: String = '.P1G1V1_ZS01_A01_GPTSN1';&amp;icrlfvar iswarn: Integer;&amp;icrlf&amp;icrlfiswarn = GetAlarmGroupPropertyAsInteger(PLC+ID, 'State2');&amp;ocrlfPLACEHOLDER_CONDITION&amp;ocrlf(iswarn == 1)&amp;ocrlfPLACEHOLDER_SWAP_USETRUE&amp;ocrlfTrue&amp;ocrlfPLACEHOLDER_SWAP_USEFALSE&amp;ocrlfTrue&amp;ocrlfPLACEHOLDER_SWAP_FILLCOLOR&amp;ocrlfFalse&amp;ocrlfPLACEHOLDER_FILLCOLOR&amp;ocrlf#FF0000&amp;ocrlfPLACEHOLDER_FILLCOLORFALSE&amp;ocrlf#00FF00&amp;ocrlfPLACEHOLDER_SWAP_STROKECOLOR&amp;ocrlfFalse&amp;ocrlfPLACEHOLDER_STROKECOLOR&amp;ocrlf#FF0000&amp;ocrlfPLACEHOLDER_STROKECOLORFALSE&amp;ocrlf#00FF00&amp;ocrlfPLACEHOLDER_SWAP_VISIBILITY&amp;ocrlfTrue&amp;ocrlfPLACEHOLDER_VISIBILITY&amp;ocrlfTrue&amp;ocrlfPLACEHOLDER_VISIBILITYFALSE&amp;ocrlfFalse&amp;ocrlfPLACEHOLDER_SWAP_USEQUALITY&amp;ocrlfFalse&amp;ocrlfPLACEHOLDER_STROKECOLORQUALITYGOOD&amp;ocrlf#000000&amp;ocrlfPLACEHOLDER_STROKECOLORQUALITYBAD&amp;ocrlf#FF8000&amp;ocrlfPLACEHOLDER_SWAP_HIDEIFQUALITYBAD&amp;ocrlfFalse"/>
  <p:tag name="ESCR_MODULE_2_DIAGNOSISWINDOW01" val="PSA_UR0PSA_UR0&amp;ocrlfPLACEHOLDER_ESCRIPT&amp;ocrlf&amp;ocrlfPLACEHOLDER_DIAGNOSISLIBID&amp;ocrlfGetAsInteger('1')&amp;ocrlfPLACEHOLDER_PLC&amp;ocrlfGetAsString('P1G1V1')&amp;ocrlfPLACEHOLDER_ID&amp;ocrlfGetAsString('.P1G1V1_ZS01_A01_GPTSN1')&amp;ocrlfPLACEHOLDER_DIAGNOSISCONTROL&amp;ocrlfGetAsString('FU_Pf_Sequencer40Steps')&amp;ocrlfPLACEHOLDER_GROUPRIGHTINDEX&amp;ocrlfGetAsInteger('28')&amp;ocrlfPLACEHOLDER_ENABLED&amp;ocrlftrue&amp;ocrlfPLACEHOLDER_USEHAND&amp;ocrlftrue&amp;ocrlfPLACEHOLDER_USESTROKE&amp;ocrlffalse&amp;ocrlfPLACEHOLDER_USEHIDE&amp;ocrlf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UNIQUENAME" val="Picture_47VC4S6EAV"/>
  <p:tag name="SHADOWESCR_MODULE_0_COLORBLINK01" val="New_Alarm&amp;ocrlfPLACEHOLDER_ESCRIPT&amp;ocrlfvar PLC: String = '&lt;&lt;10(GENERAL)10_PLC&gt;&gt;';&#10;var ID: String = '&lt;&lt;10(GENERAL)20_ID&gt;&gt;';&#10;var isalarm: Integer;&#10;&#10;isalarm = GetAlarmGroupPropertyAsInteger(PLC+ID, 'State1');&#10;&amp;ocrlfPLACEHOLDER_CONDITION&amp;ocrlf(isalarm == 0)&amp;ocrlfPLACEHOLDER_SWAP_USEFALSE&amp;ocrlfFalse&amp;ocrlfPLACEHOLDER_SWAP_FILLCOLOR&amp;ocrlfFalse&amp;ocrlfPLACEHOLDER_FILLCOLORON&amp;ocrlf#FF0000&amp;ocrlfPLACEHOLDER_FILLCOLOROFF&amp;ocrlf#FFFF00&amp;ocrlfPLACEHOLDER_FILLCOLORFALSE&amp;ocrlf#00FF00&amp;ocrlfPLACEHOLDER_SWAP_STROKECOLOR&amp;ocrlfFalse&amp;ocrlfPLACEHOLDER_STROKECOLORON&amp;ocrlf#FF0000&amp;ocrlfPLACEHOLDER_STROKECOLOROFF&amp;ocrlf#FFFF00&amp;ocrlfPLACEHOLDER_STROKECOLORFALSE&amp;ocrlf#00FF00&amp;ocrlfPLACEHOLDER_SWAP_VISIBILITY&amp;ocrlfTrue&amp;ocrlfPLACEHOLDER_VISIBILITYON&amp;ocrlfTrue&amp;ocrlfPLACEHOLDER_VISIBILITYOFF&amp;ocrlfFalse&amp;ocrlfPLACEHOLDER_VISIBILITYFALSE&amp;ocrlfTrue&amp;ocrlfPLACEHOLDER_SWAP_USEQUALITY&amp;ocrlfFalse&amp;ocrlfPLACEHOLDER_STROKECOLORQUALITYGOOD&amp;ocrlf#5D636D&amp;ocrlfPLACEHOLDER_STROKECOLORQUALITYBAD&amp;ocrlf#FF8000"/>
  <p:tag name="SHADOWESCR_MODULE_1_COLORSWAP01" val="Ack_Alarm&amp;ocrlfPLACEHOLDER_ESCRIPT&amp;ocrlfvar PLC: String = '&lt;&lt;10(GENERAL)10_PLC&gt;&gt;';&#10;var ID: String = '&lt;&lt;10(GENERAL)20_ID&gt;&gt;';&#10;var isalarm: Integer;&#10;&#10;isalarm = GetAlarmGroupPropertyAsInteger(PLC+ID, 'State1');&#10;&amp;ocrlfPLACEHOLDER_CONDITION&amp;ocrlf(isalarm == 1 )&amp;ocrlfPLACEHOLDER_SWAP_USETRUE&amp;ocrlfTrue&amp;ocrlfPLACEHOLDER_SWAP_USEFALSE&amp;ocrlfTrue&amp;ocrlfPLACEHOLDER_SWAP_FILLCOLOR&amp;ocrlfFalse&amp;ocrlfPLACEHOLDER_FILLCOLOR&amp;ocrlf#FF0000&amp;ocrlfPLACEHOLDER_FILLCOLORFALSE&amp;ocrlf#00FF00&amp;ocrlfPLACEHOLDER_SWAP_STROKECOLOR&amp;ocrlfFalse&amp;ocrlfPLACEHOLDER_STROKECOLOR&amp;ocrlf#FF0000&amp;ocrlfPLACEHOLDER_STROKECOLORFALSE&amp;ocrlf#00FF00&amp;ocrlfPLACEHOLDER_SWAP_VISIBILITY&amp;ocrlfTrue&amp;ocrlfPLACEHOLDER_VISIBILITY&amp;ocrlfTrue&amp;ocrlfPLACEHOLDER_VISIBILITYFALSE&amp;ocrlfFalse&amp;ocrlfPLACEHOLDER_SWAP_USEQUALITY&amp;ocrlfFalse&amp;ocrlfPLACEHOLDER_STROKECOLORQUALITYGOOD&amp;ocrlf#5D636D&amp;ocrlfPLACEHOLDER_STROKECOLORQUALITYBAD&amp;ocrlf#FF8000&amp;ocrlfPLACEHOLDER_SWAP_HIDEIFQUALITYBAD&amp;ocrlfFalse"/>
  <p:tag name="SHADOWESCR_MODULE_2_DIAGNOSISWINDOW01" val="PSA_UR0PSA_UR0&amp;ocrlfPLACEHOLDER_ESCRIPT&amp;ocrlf&amp;ocrlfPLACEHOLDER_DIAGNOSISLIBID&amp;ocrlfGetAsInteger('&lt;&lt;30(DIAGNOSIS)10_LIBID&gt;&gt;')&amp;ocrlfPLACEHOLDER_PLC&amp;ocrlfGetAsString('&lt;&lt;10(GENERAL)10_PLC&gt;&gt;')&amp;ocrlfPLACEHOLDER_ID&amp;ocrlfGetAsString('&lt;&lt;10(GENERAL)20_ID&gt;&gt;')&amp;ocrlfPLACEHOLDER_DIAGNOSISCONTROL&amp;ocrlfGetAsString('&lt;&lt;30(DIAGNOSIS)20_CONTROL&gt;&gt;')&amp;ocrlfPLACEHOLDER_GROUPRIGHTINDEX&amp;ocrlfGetAsInteger('&lt;&lt;30(DIAGNOSIS)30_GROUPRIGHT&gt;&gt;')&amp;ocrlfPLACEHOLDER_ENABLED&amp;ocrlftrue&amp;ocrlfPLACEHOLDER_USEHAND&amp;ocrlftrue&amp;ocrlfPLACEHOLDER_USESTROKE&amp;ocrlffalse&amp;ocrlfPLACEHOLDER_USEHIDE&amp;ocrlffalse"/>
  <p:tag name="UNIQUENAME" val="PictureYFCPQD_NE8HA1W"/>
  <p:tag name="GROUPNAME" val="GroupYFCPL_194"/>
  <p:tag name="ESCR_MODULE_0_COLORBLINK01" val="New_Alarm&amp;ocrlfPLACEHOLDER_ESCRIPT&amp;ocrlfvar PLC: String = 'P1G1V1';&#10;var ID: String = '.P1G1V1_ZS01_A01_GPTSN1';&#10;var isalarm: Integer;&#10;&#10;isalarm = GetAlarmGroupPropertyAsInteger(PLC+ID, 'State1');&#10;&amp;ocrlfPLACEHOLDER_CONDITION&amp;ocrlf(isalarm == 0)&amp;ocrlfPLACEHOLDER_SWAP_USEFALSE&amp;ocrlfFalse&amp;ocrlfPLACEHOLDER_SWAP_FILLCOLOR&amp;ocrlfFalse&amp;ocrlfPLACEHOLDER_FILLCOLORON&amp;ocrlf#FF0000&amp;ocrlfPLACEHOLDER_FILLCOLOROFF&amp;ocrlf#FFFF00&amp;ocrlfPLACEHOLDER_FILLCOLORFALSE&amp;ocrlf#00FF00&amp;ocrlfPLACEHOLDER_SWAP_STROKECOLOR&amp;ocrlfFalse&amp;ocrlfPLACEHOLDER_STROKECOLORON&amp;ocrlf#FF0000&amp;ocrlfPLACEHOLDER_STROKECOLOROFF&amp;ocrlf#FFFF00&amp;ocrlfPLACEHOLDER_STROKECOLORFALSE&amp;ocrlf#00FF00&amp;ocrlfPLACEHOLDER_SWAP_VISIBILITY&amp;ocrlfTrue&amp;ocrlfPLACEHOLDER_VISIBILITYON&amp;ocrlfTrue&amp;ocrlfPLACEHOLDER_VISIBILITYOFF&amp;ocrlfFalse&amp;ocrlfPLACEHOLDER_VISIBILITYFALSE&amp;ocrlfTrue&amp;ocrlfPLACEHOLDER_SWAP_USEQUALITY&amp;ocrlfFalse&amp;ocrlfPLACEHOLDER_STROKECOLORQUALITYGOOD&amp;ocrlf#5D636D&amp;ocrlfPLACEHOLDER_STROKECOLORQUALITYBAD&amp;ocrlf#FF8000"/>
  <p:tag name="ESCR_MODULE_1_COLORSWAP01" val="Ack_Alarm&amp;ocrlfPLACEHOLDER_ESCRIPT&amp;ocrlfvar PLC: String = 'P1G1V1';&#10;var ID: String = '.P1G1V1_ZS01_A01_GPTSN1';&#10;var isalarm: Integer;&#10;&#10;isalarm = GetAlarmGroupPropertyAsInteger(PLC+ID, 'State1');&#10;&amp;ocrlfPLACEHOLDER_CONDITION&amp;ocrlf(isalarm == 1 )&amp;ocrlfPLACEHOLDER_SWAP_USETRUE&amp;ocrlfTrue&amp;ocrlfPLACEHOLDER_SWAP_USEFALSE&amp;ocrlfTrue&amp;ocrlfPLACEHOLDER_SWAP_FILLCOLOR&amp;ocrlfFalse&amp;ocrlfPLACEHOLDER_FILLCOLOR&amp;ocrlf#FF0000&amp;ocrlfPLACEHOLDER_FILLCOLORFALSE&amp;ocrlf#00FF00&amp;ocrlfPLACEHOLDER_SWAP_STROKECOLOR&amp;ocrlfFalse&amp;ocrlfPLACEHOLDER_STROKECOLOR&amp;ocrlf#FF0000&amp;ocrlfPLACEHOLDER_STROKECOLORFALSE&amp;ocrlf#00FF00&amp;ocrlfPLACEHOLDER_SWAP_VISIBILITY&amp;ocrlfTrue&amp;ocrlfPLACEHOLDER_VISIBILITY&amp;ocrlfTrue&amp;ocrlfPLACEHOLDER_VISIBILITYFALSE&amp;ocrlfFalse&amp;ocrlfPLACEHOLDER_SWAP_USEQUALITY&amp;ocrlfFalse&amp;ocrlfPLACEHOLDER_STROKECOLORQUALITYGOOD&amp;ocrlf#5D636D&amp;ocrlfPLACEHOLDER_STROKECOLORQUALITYBAD&amp;ocrlf#FF8000&amp;ocrlfPLACEHOLDER_SWAP_HIDEIFQUALITYBAD&amp;ocrlfFalse"/>
  <p:tag name="ESCR_MODULE_2_DIAGNOSISWINDOW01" val="PSA_UR0PSA_UR0&amp;ocrlfPLACEHOLDER_ESCRIPT&amp;ocrlf&amp;ocrlfPLACEHOLDER_DIAGNOSISLIBID&amp;ocrlfGetAsInteger('1')&amp;ocrlfPLACEHOLDER_PLC&amp;ocrlfGetAsString('P1G1V1')&amp;ocrlfPLACEHOLDER_ID&amp;ocrlfGetAsString('.P1G1V1_ZS01_A01_GPTSN1')&amp;ocrlfPLACEHOLDER_DIAGNOSISCONTROL&amp;ocrlfGetAsString('FU_Pf_Sequencer40Steps')&amp;ocrlfPLACEHOLDER_GROUPRIGHTINDEX&amp;ocrlfGetAsInteger('28')&amp;ocrlfPLACEHOLDER_ENABLED&amp;ocrlftrue&amp;ocrlfPLACEHOLDER_USEHAND&amp;ocrlftrue&amp;ocrlfPLACEHOLDER_USESTROKE&amp;ocrlffalse&amp;ocrlfPLACEHOLDER_USEHIDE&amp;ocrlffalse"/>
</p:tagLst>
</file>

<file path=ppt/theme/theme1.xml><?xml version="1.0" encoding="utf-8"?>
<a:theme xmlns:a="http://schemas.openxmlformats.org/drawingml/2006/main" name="EcoScreen_4x_Template">
  <a:themeElements>
    <a:clrScheme name="EcoScreen_4x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EcoScreen_4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rgbClr val="D9DFE4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sz="1300" dirty="0">
            <a:ea typeface="Roboto" pitchFamily="2" charset="0"/>
          </a:defRPr>
        </a:defPPr>
      </a:lstStyle>
    </a:spDef>
    <a:lnDef>
      <a:spPr>
        <a:ln w="25400">
          <a:solidFill>
            <a:srgbClr val="9696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Background">
      <a:srgbClr val="F2F2F2"/>
    </a:custClr>
    <a:custClr name="Icons">
      <a:srgbClr val="3B4654"/>
    </a:custClr>
    <a:custClr name="Lines">
      <a:srgbClr val="5D636D"/>
    </a:custClr>
    <a:custClr name="Text normal">
      <a:srgbClr val="3B4654"/>
    </a:custClr>
    <a:custClr name="Text dark background">
      <a:srgbClr val="FFFFFF"/>
    </a:custClr>
    <a:custClr name="Text highlighted">
      <a:srgbClr val="00488E"/>
    </a:custClr>
    <a:custClr name="Text disabled">
      <a:srgbClr val="D2D2D2"/>
    </a:custClr>
    <a:custClr name="organizational messages">
      <a:srgbClr val="045DA4"/>
    </a:custClr>
    <a:custClr name="fill level color">
      <a:srgbClr val="BDCCB2"/>
    </a:custClr>
    <a:custClr name="Function Group">
      <a:srgbClr val="DDDFE4"/>
    </a:custClr>
    <a:custClr name="Unit lvl1">
      <a:srgbClr val="C7D2D8"/>
    </a:custClr>
    <a:custClr name="Unit lvl2">
      <a:srgbClr val="B5C5CC"/>
    </a:custClr>
    <a:custClr name="Function Group with alarm">
      <a:srgbClr val="B53030"/>
    </a:custClr>
    <a:custClr name="Function Group with warning">
      <a:srgbClr val="F27019"/>
    </a:custClr>
    <a:custClr name="Symbol Off Borderline">
      <a:srgbClr val="5D636D"/>
    </a:custClr>
    <a:custClr name="Symbol Off Innerlines">
      <a:srgbClr val="5D636D"/>
    </a:custClr>
    <a:custClr name="Symbol Off Solid fill">
      <a:srgbClr val="D2D2D2"/>
    </a:custClr>
    <a:custClr name="Symbol On Borderline">
      <a:srgbClr val="A5B200"/>
    </a:custClr>
    <a:custClr name="Symbol On Innerlines">
      <a:srgbClr val="A5B200"/>
    </a:custClr>
    <a:custClr name="Symbol On Solid fill">
      <a:srgbClr val="E8EBEF"/>
    </a:custClr>
    <a:custClr name="Symbol Alarm Borderline">
      <a:srgbClr val="B53030"/>
    </a:custClr>
    <a:custClr name="Symbol Alarm Innerlines">
      <a:srgbClr val="FFFFFF"/>
    </a:custClr>
    <a:custClr name="Symbol Alarm Solid fill">
      <a:srgbClr val="C53E3E"/>
    </a:custClr>
    <a:custClr name="Symbol Warning Borderline">
      <a:srgbClr val="F27019"/>
    </a:custClr>
    <a:custClr name="Symbol Warning Innerlines">
      <a:srgbClr val="FFFFFF"/>
    </a:custClr>
    <a:custClr name="Symbol Warning Solid fill">
      <a:srgbClr val="F1873F"/>
    </a:custClr>
    <a:custClr name="Line Water">
      <a:srgbClr val="008000"/>
    </a:custClr>
    <a:custClr name="Line Steam">
      <a:srgbClr val="872D00"/>
    </a:custClr>
    <a:custClr name="Line Air">
      <a:srgbClr val="969696"/>
    </a:custClr>
    <a:custClr name="Line Gases">
      <a:srgbClr val="FFCC00"/>
    </a:custClr>
    <a:custClr name="Line Liquids">
      <a:srgbClr val="872D00"/>
    </a:custClr>
    <a:custClr name="Arrow Flammable Gas_Liquid">
      <a:srgbClr val="800000"/>
    </a:custClr>
    <a:custClr name="Arrow non-Flammable Gas_Liquid">
      <a:srgbClr val="000000"/>
    </a:custClr>
    <a:custClr name="Line Acids">
      <a:srgbClr val="FF601A"/>
    </a:custClr>
    <a:custClr name="Line Bases">
      <a:srgbClr val="3C008C"/>
    </a:custClr>
    <a:custClr name="Line Oxygen">
      <a:srgbClr val="326496"/>
    </a:custClr>
    <a:custClr name="Line others">
      <a:srgbClr val="5D636D"/>
    </a:custClr>
  </a:custClrLst>
  <a:extLst>
    <a:ext uri="{05A4C25C-085E-4340-85A3-A5531E510DB2}">
      <thm15:themeFamily xmlns:thm15="http://schemas.microsoft.com/office/thememl/2012/main" name="Process_Elements.pptx" id="{6C39E2AF-3D7A-45E1-976F-D07A711101A0}" vid="{3BCA3E23-FECD-4C0D-8079-4375A4D9B2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EcoScreen_4x_Template</vt:lpstr>
      <vt:lpstr>PowerPoint 演示文稿</vt:lpstr>
    </vt:vector>
  </TitlesOfParts>
  <Company>Duerr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Pinto</dc:creator>
  <cp:lastModifiedBy>doris.liu</cp:lastModifiedBy>
  <cp:revision>831</cp:revision>
  <dcterms:created xsi:type="dcterms:W3CDTF">2023-07-31T14:19:36Z</dcterms:created>
  <dcterms:modified xsi:type="dcterms:W3CDTF">2024-07-23T09:04:20Z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de623-ba0c-4b2b-a216-a4bd6e5a0b3a_Enabled">
    <vt:lpwstr>true</vt:lpwstr>
  </property>
  <property fmtid="{D5CDD505-2E9C-101B-9397-08002B2CF9AE}" pid="3" name="MSIP_Label_bf6de623-ba0c-4b2b-a216-a4bd6e5a0b3a_SetDate">
    <vt:lpwstr>2023-07-31T14:20:52Z</vt:lpwstr>
  </property>
  <property fmtid="{D5CDD505-2E9C-101B-9397-08002B2CF9AE}" pid="4" name="MSIP_Label_bf6de623-ba0c-4b2b-a216-a4bd6e5a0b3a_Method">
    <vt:lpwstr>Standard</vt:lpwstr>
  </property>
  <property fmtid="{D5CDD505-2E9C-101B-9397-08002B2CF9AE}" pid="5" name="MSIP_Label_bf6de623-ba0c-4b2b-a216-a4bd6e5a0b3a_Name">
    <vt:lpwstr>Internal Information</vt:lpwstr>
  </property>
  <property fmtid="{D5CDD505-2E9C-101B-9397-08002B2CF9AE}" pid="6" name="MSIP_Label_bf6de623-ba0c-4b2b-a216-a4bd6e5a0b3a_SiteId">
    <vt:lpwstr>36515c62-8878-4f10-a7f4-561a4c17bef7</vt:lpwstr>
  </property>
  <property fmtid="{D5CDD505-2E9C-101B-9397-08002B2CF9AE}" pid="7" name="MSIP_Label_bf6de623-ba0c-4b2b-a216-a4bd6e5a0b3a_ActionId">
    <vt:lpwstr>89da2979-5fe4-4b74-89c7-25b9731487ce</vt:lpwstr>
  </property>
  <property fmtid="{D5CDD505-2E9C-101B-9397-08002B2CF9AE}" pid="8" name="MSIP_Label_bf6de623-ba0c-4b2b-a216-a4bd6e5a0b3a_ContentBits">
    <vt:lpwstr>2</vt:lpwstr>
  </property>
  <property fmtid="{D5CDD505-2E9C-101B-9397-08002B2CF9AE}" pid="9" name="ClassificationContentMarkingFooterLocations">
    <vt:lpwstr>EcoScreen_4x_Template:3</vt:lpwstr>
  </property>
  <property fmtid="{D5CDD505-2E9C-101B-9397-08002B2CF9AE}" pid="10" name="ClassificationContentMarkingFooterText">
    <vt:lpwstr>Internal use only</vt:lpwstr>
  </property>
</Properties>
</file>