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0" embedTrueTypeFonts="1" saveSubsetFonts="1">
  <p:sldMasterIdLst>
    <p:sldMasterId id="2147483648" r:id="rId1"/>
  </p:sldMasterIdLst>
  <p:notesMasterIdLst>
    <p:notesMasterId r:id="rId3"/>
  </p:notesMasterIdLst>
  <p:sldIdLst>
    <p:sldId id="320" r:id="rId2"/>
  </p:sldIdLst>
  <p:sldSz cx="12192000" cy="6858000"/>
  <p:notesSz cx="6858000" cy="9144000"/>
  <p:embeddedFontLst>
    <p:embeddedFont>
      <p:font typeface="等线" panose="02010600030101010101" pitchFamily="2" charset="-122"/>
      <p:regular r:id="rId4"/>
      <p:bold r:id="rId5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1598" autoAdjust="0"/>
  </p:normalViewPr>
  <p:slideViewPr>
    <p:cSldViewPr snapToGrid="0">
      <p:cViewPr varScale="1">
        <p:scale>
          <a:sx n="104" d="100"/>
          <a:sy n="104" d="100"/>
        </p:scale>
        <p:origin x="93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font" Target="fonts/font2.fntdata"/><Relationship Id="rId4" Type="http://schemas.openxmlformats.org/officeDocument/2006/relationships/font" Target="fonts/font1.fntdata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725049-CF68-4E94-B7FA-0FEB9019E137}" type="datetimeFigureOut">
              <a:rPr lang="zh-CN" altLang="en-US" smtClean="0"/>
              <a:t>2024/7/24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D19C3F-F732-46D2-A7D8-01DC8D18C3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7943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D8765-8EF3-408C-9341-152904E414E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751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9D6027-F7C7-4EF3-85DD-09E27ACEE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09487-48C0-49BF-9A76-4EC48A3BB7C8}" type="datetime1">
              <a:rPr lang="zh-CN" altLang="en-US" smtClean="0"/>
              <a:t>2024/7/24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262BA1-A5A7-45F4-B365-E880E1C32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0CF1E8-0939-4B4D-A4D3-E47E208FC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1624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307103-D92B-4D3C-B386-9FD58793C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0"/>
            <a:ext cx="10858500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vl="0" defTabSz="914354"/>
            <a:r>
              <a:rPr lang="en-US" altLang="zh-CN"/>
              <a:t>Click to edit Master title style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8920D0-E0E5-40BB-AEDA-3D7A090924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400" y="1130300"/>
            <a:ext cx="10858500" cy="500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16C00-AE39-4635-9F10-B7233D2AC2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401" y="6438900"/>
            <a:ext cx="3992171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2D871-753D-4991-B44B-EFAE9F8682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4656" y="6438900"/>
            <a:ext cx="1802924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zh-CN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A6321FF-27B7-484E-90BA-06A09D18B1E7}" type="datetime1">
              <a:rPr lang="zh-CN" altLang="en-US" smtClean="0"/>
              <a:t>2024/7/24</a:t>
            </a:fld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23E9ED-4E00-42D1-BFBF-5EBD27D298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57452" y="6438900"/>
            <a:ext cx="2661448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zh-CN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F65B630-C7FF-41C0-9923-C5E5E29EED8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7414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altLang="en-US"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48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šlíḍ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ïṩľîḑè">
            <a:extLst>
              <a:ext uri="{FF2B5EF4-FFF2-40B4-BE49-F238E27FC236}">
                <a16:creationId xmlns:a16="http://schemas.microsoft.com/office/drawing/2014/main" id="{9A2DC6B4-8575-4CA6-C405-6604CADF7172}"/>
              </a:ext>
            </a:extLst>
          </p:cNvPr>
          <p:cNvSpPr/>
          <p:nvPr/>
        </p:nvSpPr>
        <p:spPr>
          <a:xfrm>
            <a:off x="4424064" y="2218902"/>
            <a:ext cx="3048154" cy="13001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1400" b="1" dirty="0"/>
              <a:t>e-iceblue</a:t>
            </a:r>
            <a:endParaRPr lang="zh-CN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983299440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ed by iSlide">
  <a:themeElements>
    <a:clrScheme name="iSlide VI标准">
      <a:dk1>
        <a:srgbClr val="2F2F2F"/>
      </a:dk1>
      <a:lt1>
        <a:srgbClr val="FFFFFF"/>
      </a:lt1>
      <a:dk2>
        <a:srgbClr val="778495"/>
      </a:dk2>
      <a:lt2>
        <a:srgbClr val="F0F0F0"/>
      </a:lt2>
      <a:accent1>
        <a:srgbClr val="F84D4D"/>
      </a:accent1>
      <a:accent2>
        <a:srgbClr val="FF6B42"/>
      </a:accent2>
      <a:accent3>
        <a:srgbClr val="5BA3EB"/>
      </a:accent3>
      <a:accent4>
        <a:srgbClr val="06BB9A"/>
      </a:accent4>
      <a:accent5>
        <a:srgbClr val="8E7EF0"/>
      </a:accent5>
      <a:accent6>
        <a:srgbClr val="F4B919"/>
      </a:accent6>
      <a:hlink>
        <a:srgbClr val="F84D4D"/>
      </a:hlink>
      <a:folHlink>
        <a:srgbClr val="979797"/>
      </a:folHlink>
    </a:clrScheme>
    <a:fontScheme name="标准字体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Default.potx" id="{1D9758C4-BF53-48D5-9F51-21F468A6C710}" vid="{F0E1EFAF-5478-48F0-8152-DA9350739AFC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14</TotalTime>
  <Words>2</Words>
  <Application>Microsoft Office PowerPoint</Application>
  <PresentationFormat>宽屏</PresentationFormat>
  <Paragraphs>2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4" baseType="lpstr">
      <vt:lpstr>等线</vt:lpstr>
      <vt:lpstr>Arial</vt:lpstr>
      <vt:lpstr>Designed by iSlide</vt:lpstr>
      <vt:lpstr>PowerPoint 演示文稿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doris.liu</cp:lastModifiedBy>
  <cp:revision>3</cp:revision>
  <dcterms:created xsi:type="dcterms:W3CDTF">2022-11-07T05:59:04Z</dcterms:created>
  <dcterms:modified xsi:type="dcterms:W3CDTF">2024-07-24T09:06:37Z</dcterms:modified>
</cp:coreProperties>
</file>