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9.6.18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charts/_rels/chart1.xml.rels>&#65279;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7ac4ca6b-4e0a-4509-8889-3cbdb500ec0f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dLbls>
          <c:showLegendKey val="0"/>
          <c:showVal val="0"/>
          <c:showCatName val="0"/>
          <c:showSerName val="0"/>
          <c:showPercent val="0"/>
          <c:showBubbleSize val="0"/>
        </c:dLbls>
        <c:axId val="175513304"/>
        <c:axId val="175513688"/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/>
            <c:showLegendKey val="0"/>
            <c:showVal val="0"/>
            <c:showCatName val="0"/>
            <c:showSerName val="0"/>
            <c:showPercent val="0"/>
            <c:showBubbleSize val="0"/>
            <c:separator>,</c:separator>
            <c:showLeaderLines val="1"/>
          </c:dLbls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hape val="box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/>
            <c:showLegendKey val="0"/>
            <c:showVal val="0"/>
            <c:showCatName val="0"/>
            <c:showSerName val="0"/>
            <c:showPercent val="0"/>
            <c:showBubbleSize val="0"/>
            <c:separator>,</c:separator>
            <c:showLeaderLines val="1"/>
          </c:dLbls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hape val="box"/>
        </c:ser>
        <c:gapWidth val="219"/>
        <c:overlap val="-27"/>
      </c:barChart>
      <c:lineChart>
        <c:dLbls>
          <c:showLegendKey val="0"/>
          <c:showVal val="0"/>
          <c:showCatName val="0"/>
          <c:showSerName val="0"/>
          <c:showPercent val="0"/>
          <c:showBubbleSize val="0"/>
        </c:dLbls>
        <c:axId val="175513304"/>
        <c:axId val="175513688"/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/>
            <c:showLegendKey val="0"/>
            <c:showVal val="0"/>
            <c:showCatName val="0"/>
            <c:showSerName val="0"/>
            <c:showPercent val="0"/>
            <c:showBubbleSize val="0"/>
            <c:separator>,</c:separator>
            <c:showLeaderLines val="1"/>
          </c:dLbls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'Sheet1'!$D$2:$D$5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smooth val="0"/>
        </c:ser>
        <c:marker/>
        <c:smooth val="0"/>
      </c:lineChart>
      <c:catAx>
        <c:axId val="17551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513688"/>
        <c:crosses val="autoZero"/>
        <c:auto val="1"/>
        <c:lblAlgn val="ctr"/>
        <c:lblOffset val="100"/>
        <c:noMultiLvlLbl val="0"/>
      </c:catAx>
      <c:valAx>
        <c:axId val="17551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513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248632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Spire.Presentation</Application>
  <PresentationFormat>On-screen Show (4:3)</PresentationFormat>
  <Slides>1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Company>E-iceblue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demo file.</dc:title>
  <dc:creator>E-iceblue</dc:creator>
  <cp:lastModifiedBy>Windows</cp:lastModifiedBy>
  <cp:revision>10</cp:revision>
  <dcterms:created xsi:type="dcterms:W3CDTF">2014-07-22T02:03:09.0000000Z</dcterms:created>
  <dcterms:modified xsi:type="dcterms:W3CDTF">2019-10-19T03:51:27.6720009Z</dcterms:modified>
  <dc:subject>Test</dc:subject>
  <cp:keywords>Demo File</cp:keywords>
  <dc:description>This file is used to test Spire.Presentation.</dc:description>
  <cp:category>Demo</cp:category>
</cp:coreProperties>
</file>