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4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1/20/2020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83191" y="1752600"/>
            <a:ext cx="5960609" cy="2838024"/>
            <a:chOff x="3175000" y="635000"/>
            <a:chExt cx="3810000" cy="3810000"/>
          </a:xfrm>
        </p:grpSpPr>
        <p:sp>
          <p:nvSpPr>
            <p:cNvPr id="3" name="New shape" descr="Shape 1 Alt Text" title="Alt Title 1"/>
            <p:cNvSpPr/>
            <p:nvPr/>
          </p:nvSpPr>
          <p:spPr>
            <a:xfrm>
              <a:off x="3175000" y="635000"/>
              <a:ext cx="1270000" cy="127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dirty="0"/>
            </a:p>
          </p:txBody>
        </p:sp>
        <p:sp>
          <p:nvSpPr>
            <p:cNvPr id="4" name="New shape" descr="Shape 2 Alt Text"/>
            <p:cNvSpPr/>
            <p:nvPr/>
          </p:nvSpPr>
          <p:spPr>
            <a:xfrm>
              <a:off x="5715000" y="635000"/>
              <a:ext cx="1270000" cy="127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5" name="New shape" descr="Shape 3 Alt Text"/>
            <p:cNvSpPr/>
            <p:nvPr/>
          </p:nvSpPr>
          <p:spPr>
            <a:xfrm>
              <a:off x="3175000" y="3175000"/>
              <a:ext cx="1270000" cy="127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6" name="New shape" descr="Shape 4 Alt Text"/>
            <p:cNvSpPr/>
            <p:nvPr/>
          </p:nvSpPr>
          <p:spPr>
            <a:xfrm>
              <a:off x="5715000" y="3175000"/>
              <a:ext cx="1270000" cy="127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dirty="0"/>
            </a:p>
          </p:txBody>
        </p:sp>
      </p:grp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dreamsummit</cp:lastModifiedBy>
  <cp:revision>12</cp:revision>
  <cp:lastPrinted>2016-05-30T23:36:43Z</cp:lastPrinted>
  <dcterms:created xsi:type="dcterms:W3CDTF">2016-05-30T18:36:43Z</dcterms:created>
  <dcterms:modified xsi:type="dcterms:W3CDTF">2020-01-20T03:48:16Z</dcterms:modified>
</cp:coreProperties>
</file>