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0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7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2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5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4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4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2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11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8FFC-9721-469A-8EFB-352600C5CC45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0824-642F-4268-8616-10A893D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0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1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4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3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6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202597263@qq.com</dc:creator>
  <cp:lastModifiedBy>202597263@qq.com</cp:lastModifiedBy>
  <cp:revision>2</cp:revision>
  <dcterms:created xsi:type="dcterms:W3CDTF">2020-02-20T10:30:47Z</dcterms:created>
  <dcterms:modified xsi:type="dcterms:W3CDTF">2020-02-20T10:31:42Z</dcterms:modified>
</cp:coreProperties>
</file>