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E22-FB6E-4EAA-8B70-E845D1FA965C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E-iceblue Technology Company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4DF68-798B-47EB-95E0-349AF51D3C0D}"/>
              </a:ext>
            </a:extLst>
          </p:cNvPr>
          <p:cNvSpPr txBox="1"/>
          <p:nvPr/>
        </p:nvSpPr>
        <p:spPr>
          <a:xfrm>
            <a:off x="2987824" y="11247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Master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New shape">
            <a:extLst>
              <a:ext uri="{FF2B5EF4-FFF2-40B4-BE49-F238E27FC236}">
                <a16:creationId xmlns:a16="http://schemas.microsoft.com/office/drawing/2014/main" id="{1B35F19E-57F5-49C3-A5FF-531F8B5773B0}"/>
              </a:ext>
            </a:extLst>
          </p:cNvPr>
          <p:cNvSpPr/>
          <p:nvPr/>
        </p:nvSpPr>
        <p:spPr>
          <a:xfrm>
            <a:off x="1971824" y="2794000"/>
            <a:ext cx="203200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sz="3200" b="1">
                <a:solidFill>
                  <a:srgbClr val="808080"/>
                </a:solidFill>
                <a:latin typeface="Myriad Pro Light"/>
              </a:rPr>
              <a:t>Audio: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F63B9F5-3B1B-4A1B-B8F3-8B05B472D4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67944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74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Microsoft Windows NT 6.1 Service Pack 1"/>
  <p:tag name="AS_OS" val="Microsoft Windows NT 6.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Guru" typeface="Raavi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Tibt" typeface="Microsoft Himalaya"/>
        <a:font script="Viet" typeface="Times New Roman"/>
        <a:font script="Hebr" typeface="Times New Roman"/>
        <a:font script="Uigh" typeface="Microsoft Uighur"/>
        <a:font script="Ethi" typeface="Nyala"/>
        <a:font script="Cans" typeface="Euphemia"/>
        <a:font script="Telu" typeface="Gautami"/>
        <a:font script="Arab" typeface="Times New Roman"/>
        <a:font script="Hans" typeface="宋体"/>
        <a:font script="Syrc" typeface="Estrangelo Edessa"/>
        <a:font script="Hang" typeface="맑은 고딕"/>
        <a:font script="Jpan" typeface="ＭＳ Ｐゴシック"/>
        <a:font script="Geor" typeface="Sylfaen"/>
        <a:font script="Thai" typeface="Angsana New"/>
        <a:font script="Yiii" typeface="Microsoft Yi Baiti"/>
        <a:font script="Thaa" typeface="MV Boli"/>
        <a:font script="Sinh" typeface="Iskoola Pota"/>
        <a:font script="Beng" typeface="Vrinda"/>
        <a:font script="Taml" typeface="Latha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Guru" typeface="Raavi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Tibt" typeface="Microsoft Himalaya"/>
        <a:font script="Viet" typeface="Arial"/>
        <a:font script="Hebr" typeface="Arial"/>
        <a:font script="Uigh" typeface="Microsoft Uighur"/>
        <a:font script="Ethi" typeface="Nyala"/>
        <a:font script="Cans" typeface="Euphemia"/>
        <a:font script="Telu" typeface="Gautami"/>
        <a:font script="Arab" typeface="Arial"/>
        <a:font script="Hans" typeface="宋体"/>
        <a:font script="Syrc" typeface="Estrangelo Edessa"/>
        <a:font script="Hang" typeface="맑은 고딕"/>
        <a:font script="Jpan" typeface="ＭＳ Ｐゴシック"/>
        <a:font script="Geor" typeface="Sylfaen"/>
        <a:font script="Thai" typeface="Cordia New"/>
        <a:font script="Yiii" typeface="Microsoft Yi Baiti"/>
        <a:font script="Thaa" typeface="MV Boli"/>
        <a:font script="Sinh" typeface="Iskoola Pota"/>
        <a:font script="Beng" typeface="Vrinda"/>
        <a:font script="Taml" typeface="Latha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</Words>
  <Application>Microsoft Office PowerPoint</Application>
  <PresentationFormat>On-screen Show (4:3)</PresentationFormat>
  <Paragraphs>4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Myriad Pro Light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</dc:creator>
  <cp:lastModifiedBy>Rachel.Lei</cp:lastModifiedBy>
  <cp:revision>71</cp:revision>
  <dcterms:created xsi:type="dcterms:W3CDTF">2018-01-20T10:36:23Z</dcterms:created>
  <dcterms:modified xsi:type="dcterms:W3CDTF">2020-11-11T06:36:19Z</dcterms:modified>
</cp:coreProperties>
</file>