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7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3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l="-1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4822" y="1655882"/>
            <a:ext cx="5562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smtClean="0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 smtClean="0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600" dirty="0" err="1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doesn’t need Microsoft PowerPoint to be installed on system.</a:t>
            </a:r>
            <a:endParaRPr lang="zh-CN" altLang="zh-CN" sz="1600" dirty="0">
              <a:solidFill>
                <a:srgbClr val="E7E6E6">
                  <a:lumMod val="50000"/>
                </a:srgb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762" y="3609743"/>
            <a:ext cx="7280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rich set of features can be supported by </a:t>
            </a:r>
            <a:r>
              <a:rPr lang="en-US" altLang="zh-CN" sz="1600" dirty="0" err="1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 </a:t>
            </a:r>
            <a:endParaRPr lang="zh-CN" altLang="zh-CN" sz="1600" dirty="0">
              <a:solidFill>
                <a:srgbClr val="E7E6E6">
                  <a:lumMod val="50000"/>
                </a:srgb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mike.zhang</cp:lastModifiedBy>
  <cp:revision>12</cp:revision>
  <dcterms:created xsi:type="dcterms:W3CDTF">2018-01-17T03:14:22Z</dcterms:created>
  <dcterms:modified xsi:type="dcterms:W3CDTF">2018-11-21T01:48:43Z</dcterms:modified>
</cp:coreProperties>
</file>