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5959"/>
    <a:srgbClr val="6CAA91"/>
    <a:srgbClr val="F3F5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101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tags" Target="tags/tag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EE957-9F06-42E1-828E-B27E917090B1}"/>
              </a:ext>
            </a:extLst>
          </p:cNvPr>
          <p:cNvSpPr txBox="1">
            <a:spLocks/>
          </p:cNvSpPr>
          <p:nvPr/>
        </p:nvSpPr>
        <p:spPr>
          <a:xfrm>
            <a:off x="683568" y="116632"/>
            <a:ext cx="7772400" cy="1470025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E-iceblue Technology Company Introduction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0BB3F8-B4FC-42E4-AC72-F2B042B49AAE}"/>
              </a:ext>
            </a:extLst>
          </p:cNvPr>
          <p:cNvSpPr txBox="1"/>
          <p:nvPr/>
        </p:nvSpPr>
        <p:spPr>
          <a:xfrm>
            <a:off x="2987824" y="1124744"/>
            <a:ext cx="30075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1400" i="1">
                <a:solidFill>
                  <a:schemeClr val="tx1">
                    <a:lumMod val="85000"/>
                    <a:lumOff val="15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Your Office Development Master</a:t>
            </a:r>
            <a:endParaRPr lang="en-US" sz="1400">
              <a:solidFill>
                <a:schemeClr val="tx1">
                  <a:lumMod val="85000"/>
                  <a:lumOff val="15000"/>
                </a:schemeClr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5" name="New shape">
            <a:extLst>
              <a:ext uri="{FF2B5EF4-FFF2-40B4-BE49-F238E27FC236}">
                <a16:creationId xmlns:a16="http://schemas.microsoft.com/office/drawing/2014/main" id="{CB653C7F-DDFB-4DA1-AA33-2E876546016A}"/>
              </a:ext>
            </a:extLst>
          </p:cNvPr>
          <p:cNvSpPr/>
          <p:nvPr/>
        </p:nvSpPr>
        <p:spPr>
          <a:xfrm>
            <a:off x="1862460" y="3216920"/>
            <a:ext cx="2032000" cy="635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  <a:p>
            <a:pPr algn="ctr"/>
            <a:r>
              <a:rPr sz="3200" b="1">
                <a:solidFill>
                  <a:srgbClr val="808080"/>
                </a:solidFill>
                <a:latin typeface="Myriad Pro Light"/>
              </a:rPr>
              <a:t>Video:</a:t>
            </a:r>
          </a:p>
        </p:txBody>
      </p:sp>
      <p:pic>
        <p:nvPicPr>
          <p:cNvPr id="6" name="New picture">
            <a:hlinkClick r:id="" action="ppaction://media"/>
            <a:extLst>
              <a:ext uri="{FF2B5EF4-FFF2-40B4-BE49-F238E27FC236}">
                <a16:creationId xmlns:a16="http://schemas.microsoft.com/office/drawing/2014/main" id="{9DCECFE4-D200-48CF-A49F-88F33B88B124}"/>
              </a:ext>
            </a:extLst>
          </p:cNvPr>
          <p:cNvPicPr/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rcRect/>
          <a:stretch>
            <a:fillRect/>
          </a:stretch>
        </p:blipFill>
        <p:spPr>
          <a:xfrm>
            <a:off x="4211960" y="2708920"/>
            <a:ext cx="1905000" cy="1905000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3554503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video>
          </p:childTnLst>
        </p:cTn>
      </p:par>
    </p:tnLst>
    <p:bldLst>
      <p:bldP spid="6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Microsoft Windows NT 6.1 Service Pack 1"/>
  <p:tag name="AS_OS" val="Microsoft Windows NT 6.1 Service Pack 1"/>
  <p:tag name="AS_RELEASE_DATE" val="2013.12.17"/>
  <p:tag name="AS_TITLE" val="Spire.Presentation for .NET "/>
  <p:tag name="AS_VERSION" val="2.1.0.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Orya" typeface="Kalinga"/>
        <a:font script="Mlym" typeface="Kartika"/>
        <a:font script="Deva" typeface="Mangal"/>
        <a:font script="Mong" typeface="Mongolian Baiti"/>
        <a:font script="Guru" typeface="Raavi"/>
        <a:font script="Gujr" typeface="Shruti"/>
        <a:font script="Hant" typeface="新細明體"/>
        <a:font script="Khmr" typeface="MoolBoran"/>
        <a:font script="Laoo" typeface="DokChampa"/>
        <a:font script="Cher" typeface="Plantagenet Cherokee"/>
        <a:font script="Tibt" typeface="Microsoft Himalaya"/>
        <a:font script="Viet" typeface="Times New Roman"/>
        <a:font script="Hebr" typeface="Times New Roman"/>
        <a:font script="Uigh" typeface="Microsoft Uighur"/>
        <a:font script="Ethi" typeface="Nyala"/>
        <a:font script="Cans" typeface="Euphemia"/>
        <a:font script="Telu" typeface="Gautami"/>
        <a:font script="Arab" typeface="Times New Roman"/>
        <a:font script="Hans" typeface="宋体"/>
        <a:font script="Syrc" typeface="Estrangelo Edessa"/>
        <a:font script="Hang" typeface="맑은 고딕"/>
        <a:font script="Jpan" typeface="ＭＳ Ｐゴシック"/>
        <a:font script="Geor" typeface="Sylfaen"/>
        <a:font script="Thai" typeface="Angsana New"/>
        <a:font script="Yiii" typeface="Microsoft Yi Baiti"/>
        <a:font script="Thaa" typeface="MV Boli"/>
        <a:font script="Sinh" typeface="Iskoola Pota"/>
        <a:font script="Beng" typeface="Vrinda"/>
        <a:font script="Taml" typeface="Latha"/>
        <a:font script="Knda" typeface="Tunga"/>
      </a:majorFont>
      <a:minorFont>
        <a:latin typeface="Calibri"/>
        <a:ea typeface=""/>
        <a:cs typeface=""/>
        <a:font script="Orya" typeface="Kalinga"/>
        <a:font script="Mlym" typeface="Kartika"/>
        <a:font script="Deva" typeface="Mangal"/>
        <a:font script="Mong" typeface="Mongolian Baiti"/>
        <a:font script="Guru" typeface="Raavi"/>
        <a:font script="Gujr" typeface="Shruti"/>
        <a:font script="Hant" typeface="新細明體"/>
        <a:font script="Khmr" typeface="DaunPenh"/>
        <a:font script="Laoo" typeface="DokChampa"/>
        <a:font script="Cher" typeface="Plantagenet Cherokee"/>
        <a:font script="Tibt" typeface="Microsoft Himalaya"/>
        <a:font script="Viet" typeface="Arial"/>
        <a:font script="Hebr" typeface="Arial"/>
        <a:font script="Uigh" typeface="Microsoft Uighur"/>
        <a:font script="Ethi" typeface="Nyala"/>
        <a:font script="Cans" typeface="Euphemia"/>
        <a:font script="Telu" typeface="Gautami"/>
        <a:font script="Arab" typeface="Arial"/>
        <a:font script="Hans" typeface="宋体"/>
        <a:font script="Syrc" typeface="Estrangelo Edessa"/>
        <a:font script="Hang" typeface="맑은 고딕"/>
        <a:font script="Jpan" typeface="ＭＳ Ｐゴシック"/>
        <a:font script="Geor" typeface="Sylfaen"/>
        <a:font script="Thai" typeface="Cordia New"/>
        <a:font script="Yiii" typeface="Microsoft Yi Baiti"/>
        <a:font script="Thaa" typeface="MV Boli"/>
        <a:font script="Sinh" typeface="Iskoola Pota"/>
        <a:font script="Beng" typeface="Vrinda"/>
        <a:font script="Taml" typeface="Latha"/>
        <a:font script="Knda" typeface="Tung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  <a:tileRect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10</Words>
  <Application>Microsoft Office PowerPoint</Application>
  <PresentationFormat>On-screen Show (4:3)</PresentationFormat>
  <Paragraphs>4</Paragraphs>
  <Slides>1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Myriad Pro Light</vt:lpstr>
      <vt:lpstr>Arial</vt:lpstr>
      <vt:lpstr>Calibri</vt:lpstr>
      <vt:lpstr>Lucida Sans Unicode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Rachel.Lei</cp:lastModifiedBy>
  <cp:revision>72</cp:revision>
  <dcterms:created xsi:type="dcterms:W3CDTF">2018-01-20T10:36:23Z</dcterms:created>
  <dcterms:modified xsi:type="dcterms:W3CDTF">2020-11-11T06:42:21Z</dcterms:modified>
</cp:coreProperties>
</file>