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11247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2451951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Slide1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38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49416" y="43914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2498672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Slide2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39" y="1174158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9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19931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692696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2519694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Slide3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510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Sans Unicode</vt:lpstr>
      <vt:lpstr>Office Theme</vt:lpstr>
      <vt:lpstr>E-iceblue Technology Company 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202597263@qq.com</cp:lastModifiedBy>
  <cp:revision>70</cp:revision>
  <dcterms:created xsi:type="dcterms:W3CDTF">2018-01-20T10:36:23Z</dcterms:created>
  <dcterms:modified xsi:type="dcterms:W3CDTF">2018-01-20T06:39:17Z</dcterms:modified>
</cp:coreProperties>
</file>