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9144000" cy="6858000"/>
          </a:xfrm>
          <a:prstGeom prst="rect">
            <a:avLst/>
          </a:prstGeom>
          <a:ln>
            <a:solidFill>
              <a:srgbClr val="FFFAF0"/>
            </a:solidFill>
          </a:ln>
        </p:spPr>
      </p:pic>
      <p:sp>
        <p:nvSpPr>
          <p:cNvPr id="3" name="TextBox 2"/>
          <p:cNvSpPr txBox="1"/>
          <p:nvPr/>
        </p:nvSpPr>
        <p:spPr>
          <a:xfrm>
            <a:off x="2123728" y="692696"/>
            <a:ext cx="4729180" cy="492443"/>
          </a:xfrm>
          <a:prstGeom prst="rect">
            <a:avLst/>
          </a:prstGeom>
          <a:noFill/>
        </p:spPr>
        <p:txBody>
          <a:bodyPr wrap="none" rtlCol="0">
            <a:spAutoFit/>
          </a:bodyPr>
          <a:lstStyle/>
          <a:p>
            <a:pPr algn="ctr"/>
            <a:r>
              <a:rPr lang="en-US" sz="2600" b="1" smtClean="0">
                <a:solidFill>
                  <a:schemeClr val="tx2">
                    <a:lumMod val="50000"/>
                  </a:schemeClr>
                </a:solidFill>
                <a:latin typeface="Lucida Sans Unicode" panose="020B0602030504020204" pitchFamily="34" charset="0"/>
                <a:cs typeface="Lucida Sans Unicode" panose="020B0602030504020204" pitchFamily="34" charset="0"/>
              </a:rPr>
              <a:t>Spire.Presentation for </a:t>
            </a:r>
            <a:r>
              <a:rPr lang="en-US" sz="2600" b="1" smtClean="0">
                <a:solidFill>
                  <a:schemeClr val="tx2">
                    <a:lumMod val="50000"/>
                  </a:schemeClr>
                </a:solidFill>
                <a:latin typeface="Lucida Sans Unicode" panose="020B0602030504020204" pitchFamily="34" charset="0"/>
                <a:cs typeface="Lucida Sans Unicode" panose="020B0602030504020204" pitchFamily="34" charset="0"/>
              </a:rPr>
              <a:t>JAVA</a:t>
            </a:r>
            <a:endParaRPr lang="en-US" sz="2600" b="1" dirty="0">
              <a:solidFill>
                <a:schemeClr val="tx2">
                  <a:lumMod val="50000"/>
                </a:schemeClr>
              </a:solidFill>
              <a:latin typeface="Lucida Sans Unicode" panose="020B0602030504020204" pitchFamily="34" charset="0"/>
              <a:cs typeface="Lucida Sans Unicode" panose="020B0602030504020204" pitchFamily="34" charset="0"/>
            </a:endParaRPr>
          </a:p>
        </p:txBody>
      </p:sp>
      <p:sp>
        <p:nvSpPr>
          <p:cNvPr id="4" name="TextBox 3"/>
          <p:cNvSpPr txBox="1"/>
          <p:nvPr/>
        </p:nvSpPr>
        <p:spPr>
          <a:xfrm>
            <a:off x="971600" y="1556792"/>
            <a:ext cx="7632848" cy="4708981"/>
          </a:xfrm>
          <a:prstGeom prst="rect">
            <a:avLst/>
          </a:prstGeom>
          <a:noFill/>
        </p:spPr>
        <p:txBody>
          <a:bodyPr wrap="square" rtlCol="0">
            <a:spAutoFit/>
          </a:bodyPr>
          <a:lstStyle/>
          <a:p>
            <a:r>
              <a:rPr lang="en-US" sz="2000">
                <a:solidFill>
                  <a:schemeClr val="tx2">
                    <a:lumMod val="50000"/>
                  </a:schemeClr>
                </a:solidFill>
                <a:latin typeface="Lucida Sans Unicode" panose="020B0602030504020204" pitchFamily="34" charset="0"/>
                <a:cs typeface="Lucida Sans Unicode" panose="020B0602030504020204" pitchFamily="34" charset="0"/>
              </a:rPr>
              <a:t>Spire.Presentation for Java is a professional PowerPoint API that enables developers to create, read, write, convert and save PowerPoint documents in Java Applications. As an independent Java component, Spire.Presentation doesn’t need Microsoft PowerPoint to be installed on </a:t>
            </a:r>
            <a:r>
              <a:rPr lang="en-US" sz="2000">
                <a:solidFill>
                  <a:schemeClr val="tx2">
                    <a:lumMod val="50000"/>
                  </a:schemeClr>
                </a:solidFill>
                <a:latin typeface="Lucida Sans Unicode" panose="020B0602030504020204" pitchFamily="34" charset="0"/>
                <a:cs typeface="Lucida Sans Unicode" panose="020B0602030504020204" pitchFamily="34" charset="0"/>
              </a:rPr>
              <a:t>system</a:t>
            </a:r>
            <a:r>
              <a:rPr lang="en-US" sz="2000" smtClean="0">
                <a:solidFill>
                  <a:schemeClr val="tx2">
                    <a:lumMod val="50000"/>
                  </a:schemeClr>
                </a:solidFill>
                <a:latin typeface="Lucida Sans Unicode" panose="020B0602030504020204" pitchFamily="34" charset="0"/>
                <a:cs typeface="Lucida Sans Unicode" panose="020B0602030504020204" pitchFamily="34" charset="0"/>
              </a:rPr>
              <a:t>.</a:t>
            </a:r>
          </a:p>
          <a:p>
            <a:endParaRPr lang="en-US" sz="2000" smtClean="0">
              <a:solidFill>
                <a:schemeClr val="tx2">
                  <a:lumMod val="50000"/>
                </a:schemeClr>
              </a:solidFill>
              <a:latin typeface="Lucida Sans Unicode" panose="020B0602030504020204" pitchFamily="34" charset="0"/>
              <a:cs typeface="Lucida Sans Unicode" panose="020B0602030504020204" pitchFamily="34" charset="0"/>
            </a:endParaRPr>
          </a:p>
          <a:p>
            <a:r>
              <a:rPr lang="en-US" altLang="zh-CN" sz="2000">
                <a:solidFill>
                  <a:schemeClr val="tx2">
                    <a:lumMod val="50000"/>
                  </a:schemeClr>
                </a:solidFill>
                <a:latin typeface="Lucida Sans Unicode" panose="020B0602030504020204" pitchFamily="34" charset="0"/>
                <a:cs typeface="Lucida Sans Unicode" panose="020B0602030504020204" pitchFamily="34" charset="0"/>
              </a:rPr>
              <a:t>A rich set of features can be supported by Spire.Presentation for Java, such as add/edit/remove slide, create chart, create table, add bullets, encrypt and decrypt PPT, add watermark, add hyperlink, insert audio and video, paragraph settings, document properties settings, insert/extract image, extract text, set animation, add header and footer, add/delete comment, add note, create SmartArt. </a:t>
            </a:r>
            <a:endParaRPr lang="zh-CN" altLang="zh-CN" sz="2000">
              <a:solidFill>
                <a:schemeClr val="tx2">
                  <a:lumMod val="50000"/>
                </a:schemeClr>
              </a:solidFill>
              <a:latin typeface="Lucida Sans Unicode" panose="020B0602030504020204" pitchFamily="34" charset="0"/>
              <a:cs typeface="Lucida Sans Unicode" panose="020B0602030504020204" pitchFamily="34" charset="0"/>
            </a:endParaRPr>
          </a:p>
          <a:p>
            <a:endParaRPr lang="en-US" sz="2000" dirty="0">
              <a:solidFill>
                <a:schemeClr val="tx2">
                  <a:lumMod val="50000"/>
                </a:schemeClr>
              </a:solidFill>
              <a:latin typeface="Lucida Sans Unicode" panose="020B0602030504020204" pitchFamily="34" charset="0"/>
              <a:cs typeface="Lucida Sans Unicode" panose="020B0602030504020204"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120</Words>
  <Application>Microsoft Office PowerPoint</Application>
  <PresentationFormat>On-screen Show (4:3)</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Calibri</vt:lpstr>
      <vt:lpstr>Lucida Sans Unicode</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Bai Jane</cp:lastModifiedBy>
  <cp:revision>20</cp:revision>
  <dcterms:created xsi:type="dcterms:W3CDTF">2018-01-19T10:53:17Z</dcterms:created>
  <dcterms:modified xsi:type="dcterms:W3CDTF">2018-11-21T02:43:31Z</dcterms:modified>
</cp:coreProperties>
</file>