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68" r:id="rId3"/>
    <p:sldId id="267" r:id="rId4"/>
  </p:sldIdLst>
  <p:sldSz cx="9144000" cy="6858000" type="screen4x3"/>
  <p:notesSz cx="6858000" cy="9144000"/>
  <p:custDataLst>
    <p:tags r:id="rId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5959"/>
    <a:srgbClr val="6CAA91"/>
    <a:srgbClr val="F3F5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t>8/23/2019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782712" y="3429000"/>
            <a:ext cx="1656184" cy="163132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1" name="Media Placeholder 10"/>
          <p:cNvSpPr>
            <a:spLocks noGrp="1"/>
          </p:cNvSpPr>
          <p:nvPr>
            <p:ph type="media" sz="quarter" idx="13"/>
          </p:nvPr>
        </p:nvSpPr>
        <p:spPr>
          <a:xfrm>
            <a:off x="3203848" y="3140968"/>
            <a:ext cx="4566964" cy="2612156"/>
          </a:xfrm>
          <a:noFill/>
        </p:spPr>
        <p:txBody>
          <a:bodyPr/>
          <a:lstStyle/>
          <a:p>
            <a:endParaRPr lang="zh-CN" altLang="en-US" dirty="0"/>
          </a:p>
        </p:txBody>
      </p:sp>
      <p:sp>
        <p:nvSpPr>
          <p:cNvPr id="4" name="TextBox 3"/>
          <p:cNvSpPr txBox="1"/>
          <p:nvPr userDrawn="1"/>
        </p:nvSpPr>
        <p:spPr>
          <a:xfrm>
            <a:off x="782712" y="1340768"/>
            <a:ext cx="6988100" cy="1600438"/>
          </a:xfrm>
          <a:prstGeom prst="rect">
            <a:avLst/>
          </a:prstGeom>
          <a:noFill/>
        </p:spPr>
        <p:txBody>
          <a:bodyPr wrap="square" rtlCol="0">
            <a:spAutoFit/>
          </a:bodyPr>
          <a:lstStyle/>
          <a:p>
            <a:r>
              <a:rPr lang="en-US" altLang="zh-CN" sz="2000" dirty="0" smtClean="0"/>
              <a:t>Generally, we tend to insert graphics, animation effects, audio frames or video frames into our PPT slides to make it more vivid and persuasive. This </a:t>
            </a:r>
            <a:r>
              <a:rPr lang="en-US" altLang="zh-CN" sz="2000" dirty="0" smtClean="0"/>
              <a:t>slide will </a:t>
            </a:r>
            <a:r>
              <a:rPr lang="en-US" altLang="zh-CN" sz="2000" dirty="0" smtClean="0"/>
              <a:t>show you how to insert images and video to placeholders.</a:t>
            </a:r>
          </a:p>
          <a:p>
            <a:endParaRPr lang="zh-CN" altLang="en-US" dirty="0"/>
          </a:p>
        </p:txBody>
      </p:sp>
    </p:spTree>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t>8/23/2019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t>8/23/2019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t>8/23/2019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FD0B7A-F5DD-4F40-B4CB-3B2C354B893A}" type="datetimeFigureOut">
              <a:rPr lang="en-US" smtClean="0"/>
              <a:t>8/23/2019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8FD0B7A-F5DD-4F40-B4CB-3B2C354B893A}" type="datetimeFigureOut">
              <a:rPr lang="en-US" smtClean="0"/>
              <a:t>8/23/2019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8FD0B7A-F5DD-4F40-B4CB-3B2C354B893A}" type="datetimeFigureOut">
              <a:rPr lang="en-US" smtClean="0"/>
              <a:t>8/23/2019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8FD0B7A-F5DD-4F40-B4CB-3B2C354B893A}" type="datetimeFigureOut">
              <a:rPr lang="en-US" smtClean="0"/>
              <a:t>8/23/2019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AE1883-0942-4AA3-9DB2-9C7C3A0314B1}" type="slidenum">
              <a:rPr lang="en-US" smtClean="0"/>
              <a:t>‹#›</a:t>
            </a:fld>
            <a:endParaRPr lang="en-US"/>
          </a:p>
        </p:txBody>
      </p:sp>
      <p:sp>
        <p:nvSpPr>
          <p:cNvPr id="7" name="Picture Placeholder 6"/>
          <p:cNvSpPr>
            <a:spLocks noGrp="1"/>
          </p:cNvSpPr>
          <p:nvPr>
            <p:ph type="pic" sz="quarter" idx="13" hasCustomPrompt="1"/>
          </p:nvPr>
        </p:nvSpPr>
        <p:spPr>
          <a:xfrm>
            <a:off x="2915816" y="2060848"/>
            <a:ext cx="2879898" cy="2448991"/>
          </a:xfrm>
        </p:spPr>
        <p:txBody>
          <a:bodyPr/>
          <a:lstStyle>
            <a:lvl1pPr>
              <a:defRPr/>
            </a:lvl1pPr>
          </a:lstStyle>
          <a:p>
            <a:r>
              <a:rPr lang="en-US" altLang="zh-CN" dirty="0" smtClean="0"/>
              <a:t>This is a picture placeholders.</a:t>
            </a:r>
            <a:endParaRPr lang="zh-CN" altLang="en-US" dirty="0"/>
          </a:p>
        </p:txBody>
      </p:sp>
    </p:spTree>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Box 5"/>
          <p:cNvSpPr txBox="1"/>
          <p:nvPr userDrawn="1"/>
        </p:nvSpPr>
        <p:spPr>
          <a:xfrm>
            <a:off x="782712" y="1340768"/>
            <a:ext cx="6988100" cy="1661993"/>
          </a:xfrm>
          <a:prstGeom prst="rect">
            <a:avLst/>
          </a:prstGeom>
          <a:noFill/>
        </p:spPr>
        <p:txBody>
          <a:bodyPr wrap="square" rtlCol="0">
            <a:spAutoFit/>
          </a:bodyPr>
          <a:lstStyle/>
          <a:p>
            <a:r>
              <a:rPr lang="en-US" altLang="zh-CN" sz="2000" dirty="0" smtClean="0"/>
              <a:t>Generally, we tend to insert graphics, animation effects, audio frames or video frames into our PPT slides to make it more vivid and persuasive. This slide will show you how to insert</a:t>
            </a:r>
            <a:r>
              <a:rPr lang="en-US" altLang="zh-CN" sz="2000" baseline="0" dirty="0" smtClean="0"/>
              <a:t> </a:t>
            </a:r>
            <a:r>
              <a:rPr lang="en-US" altLang="zh-CN" sz="1800" kern="1200" dirty="0" smtClean="0">
                <a:solidFill>
                  <a:schemeClr val="tx1"/>
                </a:solidFill>
                <a:latin typeface="+mn-lt"/>
                <a:ea typeface="+mn-ea"/>
                <a:cs typeface="+mn-cs"/>
              </a:rPr>
              <a:t>SmartArt and table </a:t>
            </a:r>
            <a:r>
              <a:rPr lang="en-US" altLang="zh-CN" sz="2000" dirty="0" smtClean="0"/>
              <a:t>to placeholders.</a:t>
            </a:r>
          </a:p>
          <a:p>
            <a:endParaRPr lang="zh-CN" altLang="en-US" dirty="0"/>
          </a:p>
        </p:txBody>
      </p:sp>
      <p:sp>
        <p:nvSpPr>
          <p:cNvPr id="12" name="SmartArt Placeholder 11"/>
          <p:cNvSpPr>
            <a:spLocks noGrp="1"/>
          </p:cNvSpPr>
          <p:nvPr>
            <p:ph type="dgm" sz="quarter" idx="12"/>
          </p:nvPr>
        </p:nvSpPr>
        <p:spPr>
          <a:xfrm>
            <a:off x="892386" y="3140968"/>
            <a:ext cx="2815518" cy="2311399"/>
          </a:xfrm>
        </p:spPr>
        <p:txBody>
          <a:bodyPr/>
          <a:lstStyle/>
          <a:p>
            <a:endParaRPr lang="zh-CN" altLang="en-US"/>
          </a:p>
        </p:txBody>
      </p:sp>
      <p:sp>
        <p:nvSpPr>
          <p:cNvPr id="3" name="Table Placeholder 2"/>
          <p:cNvSpPr>
            <a:spLocks noGrp="1"/>
          </p:cNvSpPr>
          <p:nvPr>
            <p:ph type="tbl" sz="quarter" idx="13"/>
          </p:nvPr>
        </p:nvSpPr>
        <p:spPr>
          <a:xfrm>
            <a:off x="4183806" y="3132335"/>
            <a:ext cx="3600574" cy="2311400"/>
          </a:xfrm>
        </p:spPr>
        <p:txBody>
          <a:bodyPr/>
          <a:lstStyle/>
          <a:p>
            <a:endParaRPr lang="zh-CN" altLang="en-US"/>
          </a:p>
        </p:txBody>
      </p:sp>
    </p:spTree>
    <p:extLst>
      <p:ext uri="{BB962C8B-B14F-4D97-AF65-F5344CB8AC3E}">
        <p14:creationId xmlns:p14="http://schemas.microsoft.com/office/powerpoint/2010/main" val="2161487974"/>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Box 5"/>
          <p:cNvSpPr txBox="1"/>
          <p:nvPr userDrawn="1"/>
        </p:nvSpPr>
        <p:spPr>
          <a:xfrm>
            <a:off x="782712" y="1340768"/>
            <a:ext cx="6988100" cy="1600438"/>
          </a:xfrm>
          <a:prstGeom prst="rect">
            <a:avLst/>
          </a:prstGeom>
          <a:noFill/>
        </p:spPr>
        <p:txBody>
          <a:bodyPr wrap="square" rtlCol="0">
            <a:spAutoFit/>
          </a:bodyPr>
          <a:lstStyle/>
          <a:p>
            <a:r>
              <a:rPr lang="en-US" altLang="zh-CN" sz="2000" dirty="0" smtClean="0"/>
              <a:t>Generally, we tend to insert graphics, animation effects, audio frames or video frames into our PPT slides to make it more vivid and persuasive. This slide will show you how to insert chart to placeholders.</a:t>
            </a:r>
          </a:p>
          <a:p>
            <a:endParaRPr lang="zh-CN" altLang="en-US" dirty="0"/>
          </a:p>
        </p:txBody>
      </p:sp>
      <p:sp>
        <p:nvSpPr>
          <p:cNvPr id="8" name="Chart Placeholder 7"/>
          <p:cNvSpPr>
            <a:spLocks noGrp="1"/>
          </p:cNvSpPr>
          <p:nvPr>
            <p:ph type="chart" sz="quarter" idx="10"/>
          </p:nvPr>
        </p:nvSpPr>
        <p:spPr>
          <a:xfrm>
            <a:off x="1547664" y="3027612"/>
            <a:ext cx="5328592" cy="2417612"/>
          </a:xfrm>
        </p:spPr>
        <p:txBody>
          <a:bodyPr/>
          <a:lstStyle/>
          <a:p>
            <a:endParaRPr lang="zh-CN" altLang="en-US"/>
          </a:p>
        </p:txBody>
      </p:sp>
    </p:spTree>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FD0B7A-F5DD-4F40-B4CB-3B2C354B893A}" type="datetimeFigureOut">
              <a:rPr lang="en-US" smtClean="0"/>
              <a:t>8/23/2019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8/23/2019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60" r:id="rId7"/>
    <p:sldLayoutId id="2147483655" r:id="rId8"/>
    <p:sldLayoutId id="2147483656" r:id="rId9"/>
    <p:sldLayoutId id="2147483657" r:id="rId10"/>
    <p:sldLayoutId id="2147483658" r:id="rId11"/>
    <p:sldLayoutId id="2147483659" r:id="rId12"/>
  </p:sldLayoutIdLst>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idx="1"/>
          </p:nvPr>
        </p:nvSpPr>
        <p:spPr>
          <a:xfrm>
            <a:off x="1043608" y="3429000"/>
            <a:ext cx="1656184" cy="1631329"/>
          </a:xfrm>
        </p:spPr>
      </p:sp>
      <p:sp>
        <p:nvSpPr>
          <p:cNvPr id="3" name="Media Placeholder 2"/>
          <p:cNvSpPr>
            <a:spLocks noGrp="1"/>
          </p:cNvSpPr>
          <p:nvPr>
            <p:ph type="media" sz="quarter" idx="13"/>
          </p:nvPr>
        </p:nvSpPr>
        <p:spPr/>
      </p:sp>
    </p:spTree>
    <p:extLst>
      <p:ext uri="{BB962C8B-B14F-4D97-AF65-F5344CB8AC3E}">
        <p14:creationId xmlns:p14="http://schemas.microsoft.com/office/powerpoint/2010/main" val="131829518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art Placeholder 1"/>
          <p:cNvSpPr>
            <a:spLocks noGrp="1"/>
          </p:cNvSpPr>
          <p:nvPr>
            <p:ph type="chart" sz="quarter" idx="10"/>
          </p:nvPr>
        </p:nvSpPr>
        <p:spPr/>
      </p:sp>
    </p:spTree>
    <p:extLst>
      <p:ext uri="{BB962C8B-B14F-4D97-AF65-F5344CB8AC3E}">
        <p14:creationId xmlns:p14="http://schemas.microsoft.com/office/powerpoint/2010/main" val="378864633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martArt Placeholder 1"/>
          <p:cNvSpPr>
            <a:spLocks noGrp="1"/>
          </p:cNvSpPr>
          <p:nvPr>
            <p:ph type="dgm" sz="quarter" idx="12"/>
          </p:nvPr>
        </p:nvSpPr>
        <p:spPr/>
      </p:sp>
      <p:sp>
        <p:nvSpPr>
          <p:cNvPr id="3" name="Table Placeholder 2"/>
          <p:cNvSpPr>
            <a:spLocks noGrp="1"/>
          </p:cNvSpPr>
          <p:nvPr>
            <p:ph type="tbl" sz="quarter" idx="13"/>
          </p:nvPr>
        </p:nvSpPr>
        <p:spPr/>
      </p:sp>
    </p:spTree>
    <p:extLst>
      <p:ext uri="{BB962C8B-B14F-4D97-AF65-F5344CB8AC3E}">
        <p14:creationId xmlns:p14="http://schemas.microsoft.com/office/powerpoint/2010/main" val="646326964"/>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1.7601 Service Pack 1"/>
  <p:tag name="AS_RELEASE_DATE" val="2013.12.17"/>
  <p:tag name="AS_TITLE" val="Spire.Presentation for .NET "/>
  <p:tag name="AS_VERSION" val="2.1.0.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Uigh" typeface="Microsoft Uighur"/>
        <a:font script="Beng" typeface="Vrinda"/>
        <a:font script="Thai" typeface="Angsana New"/>
        <a:font script="Mlym" typeface="Kartika"/>
        <a:font script="Yiii" typeface="Microsoft Yi Baiti"/>
        <a:font script="Cher" typeface="Plantagenet Cherokee"/>
        <a:font script="Orya" typeface="Kalinga"/>
        <a:font script="Geor" typeface="Sylfaen"/>
        <a:font script="Gujr" typeface="Shruti"/>
        <a:font script="Viet" typeface="Times New Roman"/>
        <a:font script="Arab" typeface="Times New Roman"/>
        <a:font script="Hebr" typeface="Times New Roman"/>
        <a:font script="Telu" typeface="Gautami"/>
        <a:font script="Ethi" typeface="Nyala"/>
        <a:font script="Jpan" typeface="ＭＳ Ｐゴシック"/>
        <a:font script="Sinh" typeface="Iskoola Pota"/>
        <a:font script="Taml" typeface="Latha"/>
        <a:font script="Deva" typeface="Mangal"/>
        <a:font script="Knda" typeface="Tunga"/>
        <a:font script="Tibt" typeface="Microsoft Himalaya"/>
        <a:font script="Khmr" typeface="MoolBoran"/>
        <a:font script="Hant" typeface="新細明體"/>
        <a:font script="Laoo" typeface="DokChampa"/>
        <a:font script="Mong" typeface="Mongolian Baiti"/>
        <a:font script="Hans" typeface="宋体"/>
        <a:font script="Guru" typeface="Raavi"/>
        <a:font script="Thaa" typeface="MV Boli"/>
        <a:font script="Cans" typeface="Euphemia"/>
        <a:font script="Hang" typeface="맑은 고딕"/>
        <a:font script="Syrc" typeface="Estrangelo Edessa"/>
      </a:majorFont>
      <a:minorFont>
        <a:latin typeface="Calibri"/>
        <a:ea typeface=""/>
        <a:cs typeface=""/>
        <a:font script="Uigh" typeface="Microsoft Uighur"/>
        <a:font script="Beng" typeface="Vrinda"/>
        <a:font script="Thai" typeface="Cordia New"/>
        <a:font script="Mlym" typeface="Kartika"/>
        <a:font script="Yiii" typeface="Microsoft Yi Baiti"/>
        <a:font script="Cher" typeface="Plantagenet Cherokee"/>
        <a:font script="Orya" typeface="Kalinga"/>
        <a:font script="Geor" typeface="Sylfaen"/>
        <a:font script="Gujr" typeface="Shruti"/>
        <a:font script="Viet" typeface="Arial"/>
        <a:font script="Arab" typeface="Arial"/>
        <a:font script="Hebr" typeface="Arial"/>
        <a:font script="Telu" typeface="Gautami"/>
        <a:font script="Ethi" typeface="Nyala"/>
        <a:font script="Jpan" typeface="ＭＳ Ｐゴシック"/>
        <a:font script="Sinh" typeface="Iskoola Pota"/>
        <a:font script="Taml" typeface="Latha"/>
        <a:font script="Deva" typeface="Mangal"/>
        <a:font script="Knda" typeface="Tunga"/>
        <a:font script="Tibt" typeface="Microsoft Himalaya"/>
        <a:font script="Khmr" typeface="DaunPenh"/>
        <a:font script="Hant" typeface="新細明體"/>
        <a:font script="Laoo" typeface="DokChampa"/>
        <a:font script="Mong" typeface="Mongolian Baiti"/>
        <a:font script="Hans" typeface="宋体"/>
        <a:font script="Guru" typeface="Raavi"/>
        <a:font script="Thaa" typeface="MV Boli"/>
        <a:font script="Cans" typeface="Euphemia"/>
        <a:font script="Hang" typeface="맑은 고딕"/>
        <a:font script="Syrc" typeface="Estrangelo Edess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TotalTime>
  <Words>0</Words>
  <Application>Microsoft Office PowerPoint</Application>
  <PresentationFormat>On-screen Show (4:3)</PresentationFormat>
  <Paragraphs>0</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宋体</vt:lpstr>
      <vt:lpstr>Arial</vt:lpstr>
      <vt:lpstr>Calibri</vt:lpstr>
      <vt:lpstr>Office Theme</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顾 芸嫣</cp:lastModifiedBy>
  <cp:revision>108</cp:revision>
  <dcterms:created xsi:type="dcterms:W3CDTF">2018-01-20T10:36:23Z</dcterms:created>
  <dcterms:modified xsi:type="dcterms:W3CDTF">2019-08-23T02:50:40Z</dcterms:modified>
</cp:coreProperties>
</file>