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9" r:id="rId1"/>
  </p:sld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6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862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13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2996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4964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4640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3118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58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32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855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136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960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3738D-37BA-4F19-AFF6-F54D1ED51E5C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2019/10/29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2E788-8E77-441D-A87D-11E3B673AAB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893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71" r:id="rId2"/>
    <p:sldLayoutId id="2147483772" r:id="rId3"/>
    <p:sldLayoutId id="2147483773" r:id="rId4"/>
    <p:sldLayoutId id="2147483774" r:id="rId5"/>
    <p:sldLayoutId id="2147483775" r:id="rId6"/>
    <p:sldLayoutId id="2147483776" r:id="rId7"/>
    <p:sldLayoutId id="2147483777" r:id="rId8"/>
    <p:sldLayoutId id="2147483778" r:id="rId9"/>
    <p:sldLayoutId id="2147483779" r:id="rId10"/>
    <p:sldLayoutId id="2147483780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xplosion 1 6"/>
          <p:cNvSpPr/>
          <p:nvPr/>
        </p:nvSpPr>
        <p:spPr>
          <a:xfrm>
            <a:off x="2754087" y="1632856"/>
            <a:ext cx="2100943" cy="1915886"/>
          </a:xfrm>
          <a:prstGeom prst="irregularSeal1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loud Callout 2"/>
          <p:cNvSpPr/>
          <p:nvPr/>
        </p:nvSpPr>
        <p:spPr>
          <a:xfrm>
            <a:off x="3690258" y="1774370"/>
            <a:ext cx="2177143" cy="1458686"/>
          </a:xfrm>
          <a:prstGeom prst="cloudCallou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5162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宋体</vt:lpstr>
      <vt:lpstr>Arial</vt:lpstr>
      <vt:lpstr>Calibri</vt:lpstr>
      <vt:lpstr>Office 主题​​</vt:lpstr>
      <vt:lpstr>PowerPoint Presentation</vt:lpstr>
    </vt:vector>
  </TitlesOfParts>
  <Company>Ghost Win7 SP1 装机版  V2017/08/10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Bai Jane</dc:creator>
  <cp:lastModifiedBy>E-iceblue</cp:lastModifiedBy>
  <cp:revision>6</cp:revision>
  <dcterms:created xsi:type="dcterms:W3CDTF">2018-01-20T06:59:14Z</dcterms:created>
  <dcterms:modified xsi:type="dcterms:W3CDTF">2019-10-29T10:52:41Z</dcterms:modified>
</cp:coreProperties>
</file>