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570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79436-C2BC-467B-BBCD-2662C3019C32}" type="datetimeFigureOut">
              <a:rPr lang="zh-CN" altLang="en-US" smtClean="0"/>
              <a:t>2020/6/10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D4239-E39B-4B0D-A04A-034BCC9015B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79436-C2BC-467B-BBCD-2662C3019C32}" type="datetimeFigureOut">
              <a:rPr lang="zh-CN" altLang="en-US" smtClean="0"/>
              <a:t>2020/6/10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D4239-E39B-4B0D-A04A-034BCC9015B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79436-C2BC-467B-BBCD-2662C3019C32}" type="datetimeFigureOut">
              <a:rPr lang="zh-CN" altLang="en-US" smtClean="0"/>
              <a:t>2020/6/10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D4239-E39B-4B0D-A04A-034BCC9015B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79436-C2BC-467B-BBCD-2662C3019C32}" type="datetimeFigureOut">
              <a:rPr lang="zh-CN" altLang="en-US" smtClean="0"/>
              <a:t>2020/6/10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D4239-E39B-4B0D-A04A-034BCC9015B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79436-C2BC-467B-BBCD-2662C3019C32}" type="datetimeFigureOut">
              <a:rPr lang="zh-CN" altLang="en-US" smtClean="0"/>
              <a:t>2020/6/10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D4239-E39B-4B0D-A04A-034BCC9015B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79436-C2BC-467B-BBCD-2662C3019C32}" type="datetimeFigureOut">
              <a:rPr lang="zh-CN" altLang="en-US" smtClean="0"/>
              <a:t>2020/6/10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D4239-E39B-4B0D-A04A-034BCC9015B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79436-C2BC-467B-BBCD-2662C3019C32}" type="datetimeFigureOut">
              <a:rPr lang="zh-CN" altLang="en-US" smtClean="0"/>
              <a:t>2020/6/10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D4239-E39B-4B0D-A04A-034BCC9015B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79436-C2BC-467B-BBCD-2662C3019C32}" type="datetimeFigureOut">
              <a:rPr lang="zh-CN" altLang="en-US" smtClean="0"/>
              <a:t>2020/6/10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D4239-E39B-4B0D-A04A-034BCC9015B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79436-C2BC-467B-BBCD-2662C3019C32}" type="datetimeFigureOut">
              <a:rPr lang="zh-CN" altLang="en-US" smtClean="0"/>
              <a:t>2020/6/10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D4239-E39B-4B0D-A04A-034BCC9015B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79436-C2BC-467B-BBCD-2662C3019C32}" type="datetimeFigureOut">
              <a:rPr lang="zh-CN" altLang="en-US" smtClean="0"/>
              <a:t>2020/6/10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D4239-E39B-4B0D-A04A-034BCC9015B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79436-C2BC-467B-BBCD-2662C3019C32}" type="datetimeFigureOut">
              <a:rPr lang="zh-CN" altLang="en-US" smtClean="0"/>
              <a:t>2020/6/10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D4239-E39B-4B0D-A04A-034BCC9015B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B79436-C2BC-467B-BBCD-2662C3019C32}" type="datetimeFigureOut">
              <a:rPr lang="zh-CN" altLang="en-US" smtClean="0"/>
              <a:t>2020/6/10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4D4239-E39B-4B0D-A04A-034BCC9015B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r="-47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sosceles Triangle 1"/>
          <p:cNvSpPr/>
          <p:nvPr/>
        </p:nvSpPr>
        <p:spPr>
          <a:xfrm>
            <a:off x="2771800" y="1412776"/>
            <a:ext cx="3888432" cy="230425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/>
              <a:t>AAAAAAAAAAAAAAAAAAAAAAAAAAAAAAAAAAAAAAAAAAAAAAAAAAAAAAAA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宋体</vt:lpstr>
      <vt:lpstr>Arial</vt:lpstr>
      <vt:lpstr>Calibri</vt:lpstr>
      <vt:lpstr>Office 主题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win7</dc:creator>
  <cp:lastModifiedBy>dreamsummit</cp:lastModifiedBy>
  <cp:revision>9</cp:revision>
  <dcterms:created xsi:type="dcterms:W3CDTF">2014-06-25T09:15:59Z</dcterms:created>
  <dcterms:modified xsi:type="dcterms:W3CDTF">2020-06-10T07:04:21Z</dcterms:modified>
</cp:coreProperties>
</file>