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0768736"/>
        <c:axId val="280769128"/>
        <c:axId val="0"/>
      </c:bar3DChart>
      <c:catAx>
        <c:axId val="280768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80769128"/>
        <c:crosses val="autoZero"/>
        <c:auto val="1"/>
        <c:lblAlgn val="ctr"/>
        <c:lblOffset val="100"/>
        <c:noMultiLvlLbl val="0"/>
      </c:catAx>
      <c:valAx>
        <c:axId val="280769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0768736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53790"/>
              </p:ext>
            </p:extLst>
          </p:nvPr>
        </p:nvGraphicFramePr>
        <p:xfrm>
          <a:off x="1063119" y="1435020"/>
          <a:ext cx="7008440" cy="4408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1688"/>
                <a:gridCol w="1401688"/>
                <a:gridCol w="1401688"/>
                <a:gridCol w="1401688"/>
                <a:gridCol w="1401688"/>
              </a:tblGrid>
              <a:tr h="440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Capital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Continent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Population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Buenos Aires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Bolivia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 Paz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1098575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Brasilia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8511196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9976147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26500000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Chile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Santiago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756943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13200000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Colombia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Bagota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1138907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33000000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Cuba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Havana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114524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Ecuador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Quito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455502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San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20865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5300000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1880" y="6206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Table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9506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Chart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>
            <a:off x="6444208" y="4869160"/>
            <a:ext cx="1584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995936" y="4329100"/>
            <a:ext cx="1584176" cy="1512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094803" y="4653136"/>
            <a:ext cx="1728192" cy="10441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1435340" y="2204864"/>
            <a:ext cx="576064" cy="17641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>
            <a:off x="3292621" y="2690918"/>
            <a:ext cx="2160240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ble Brace 13"/>
          <p:cNvSpPr/>
          <p:nvPr/>
        </p:nvSpPr>
        <p:spPr>
          <a:xfrm>
            <a:off x="6156176" y="2294874"/>
            <a:ext cx="1656184" cy="11881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Shape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Microsoft Sans Serif</vt:lpstr>
      <vt:lpstr>Myriad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17</cp:revision>
  <dcterms:created xsi:type="dcterms:W3CDTF">2014-06-18T10:05:14Z</dcterms:created>
  <dcterms:modified xsi:type="dcterms:W3CDTF">2018-01-24T03:06:21Z</dcterms:modified>
</cp:coreProperties>
</file>