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DA86-9515-4E13-94BD-485629612066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365F0-B98B-412C-822C-AD1A5020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2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365F0-B98B-412C-822C-AD1A5020C8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E443-6B77-43AE-9068-A95BB5988655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50DA-C779-4FFE-AF26-D24C439A6D2D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EFC-F82A-423E-9A68-2653913832AC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F23-833F-477A-A133-85D3A97A3B7E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DC4D-09A3-4792-8E6B-9310DDC3272B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3CDF-7FDA-44FF-82CD-CE34F38CFBBB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226A-A673-47E2-8B4E-CECE5995EC54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0D0-915F-4EDA-9488-EC1AE5F3D4C6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5B-F63C-4F87-B5DA-0F5BD97B4F51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CF7-7E34-4594-89BC-407CE6EA0615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FD7-4887-426A-B773-F1C3677DAAD3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5DA0-02E2-4B27-A206-09407E4F81EC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Spire.Presentation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19164" y="2165234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19164" y="5036921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319164" y="3611634"/>
            <a:ext cx="846650" cy="847356"/>
          </a:xfrm>
          <a:prstGeom prst="ellipse">
            <a:avLst/>
          </a:prstGeom>
          <a:solidFill>
            <a:srgbClr val="59595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3158" y="1052736"/>
            <a:ext cx="5739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Introduction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8916" y="1598648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2347642"/>
            <a:ext cx="482540" cy="4825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7" y="5219329"/>
            <a:ext cx="482540" cy="482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9" y="3792430"/>
            <a:ext cx="482540" cy="4825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88370" y="2095560"/>
            <a:ext cx="467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Co. Ltd., a vendor of .NET, Java and WPF development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components, is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dedicated to render developers tremendous potential to deal with their files in .NET, Java and WPF applications.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8370" y="3608134"/>
            <a:ext cx="491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goal of e-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is always to offer high-quality components for reading and writing different formats of office files.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6828" y="5219329"/>
            <a:ext cx="489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components have been widely-used by most of the Fortune 500 corporations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2B71-1203-46D4-979F-291188885B13}" type="datetime1">
              <a:rPr lang="en-US" altLang="zh-CN" smtClean="0"/>
              <a:t>1/21/2020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24</cp:revision>
  <dcterms:created xsi:type="dcterms:W3CDTF">2014-06-18T10:05:14Z</dcterms:created>
  <dcterms:modified xsi:type="dcterms:W3CDTF">2020-01-21T02:46:52Z</dcterms:modified>
</cp:coreProperties>
</file>