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1916832"/>
            <a:ext cx="4320480" cy="208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smtClean="0">
                <a:latin typeface="Aharoni" panose="02010803020104030203" pitchFamily="2" charset="-79"/>
                <a:cs typeface="Aharoni" panose="02010803020104030203" pitchFamily="2" charset="-79"/>
              </a:rPr>
              <a:t>Animate text </a:t>
            </a:r>
            <a:endParaRPr lang="en-US" sz="48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E-iceblue</cp:lastModifiedBy>
  <cp:revision>57</cp:revision>
  <dcterms:created xsi:type="dcterms:W3CDTF">2018-01-19T10:53:17Z</dcterms:created>
  <dcterms:modified xsi:type="dcterms:W3CDTF">2019-11-05T07:52:20Z</dcterms:modified>
</cp:coreProperties>
</file>