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r>
              <a:rPr lang="en-US" dirty="0" smtClean="0"/>
              <a:t>Welcome to use </a:t>
            </a:r>
            <a:r>
              <a:rPr lang="en-US" altLang="zh-CN" dirty="0" err="1" smtClean="0"/>
              <a:t>Spire.Presentation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altLang="zh-CN" dirty="0"/>
              <a:t>Spire</a:t>
            </a:r>
            <a:r>
              <a:rPr lang="en-US" dirty="0" smtClean="0"/>
              <a:t> Sub 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 you for downloading </a:t>
            </a:r>
            <a:br>
              <a:rPr lang="en-US" sz="2800" dirty="0"/>
            </a:br>
            <a:r>
              <a:rPr lang="en-US" sz="2800" dirty="0" smtClean="0"/>
              <a:t>Spire products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</a:t>
            </a:r>
            <a:r>
              <a:rPr lang="en-US" dirty="0" err="1" smtClean="0"/>
              <a:t>iceblue</a:t>
            </a:r>
            <a:r>
              <a:rPr lang="en-US" dirty="0" smtClean="0"/>
              <a:t> </a:t>
            </a:r>
            <a:r>
              <a:rPr lang="en-US" altLang="zh-CN" dirty="0" smtClean="0"/>
              <a:t>Spire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Welcome to use Spire.Presentation</vt:lpstr>
      <vt:lpstr>Thank you for downloading  Spire products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Spire Title</dc:title>
  <dc:creator>Home</dc:creator>
  <cp:lastModifiedBy>Administrator</cp:lastModifiedBy>
  <cp:revision>6</cp:revision>
  <dcterms:created xsi:type="dcterms:W3CDTF">2006-08-16T00:00:00Z</dcterms:created>
  <dcterms:modified xsi:type="dcterms:W3CDTF">2020-02-17T10:11:33Z</dcterms:modified>
</cp:coreProperties>
</file>