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661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18444"/>
  <p:tag name="AS_OS" val="Microsoft Windows NT 6.1.7601 Service Pack 1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Harry2</dc:creator>
  <cp:lastModifiedBy>dreamsummit</cp:lastModifiedBy>
  <cp:revision>23</cp:revision>
  <dcterms:created xsi:type="dcterms:W3CDTF">2014-06-18T10:05:14Z</dcterms:created>
  <dcterms:modified xsi:type="dcterms:W3CDTF">2018-01-23T03:19:52Z</dcterms:modified>
</cp:coreProperties>
</file>