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6912768" cy="1080120"/>
          </a:xfrm>
          <a:effectLst>
            <a:outerShdw blurRad="50800" dir="5400000" algn="ctr" rotWithShape="0">
              <a:schemeClr val="bg1">
                <a:lumMod val="65000"/>
                <a:alpha val="43000"/>
              </a:schemeClr>
            </a:outerShdw>
            <a:reflection stA="45000" endPos="65000" dist="12700" dir="5400000" sy="-100000" algn="bl" rotWithShape="0"/>
            <a:softEdge rad="25400"/>
          </a:effectLst>
          <a:scene3d>
            <a:camera prst="orthographicFront"/>
            <a:lightRig rig="threePt" dir="t"/>
          </a:scene3d>
          <a:sp3d extrusionH="63500">
            <a:bevelT/>
            <a:bevelB w="139700" prst="cross"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vert="horz" lIns="72000" tIns="36000" rIns="360000" bIns="36000" anchor="t" anchorCtr="0">
            <a:normAutofit/>
          </a:bodyPr>
          <a:lstStyle/>
          <a:p>
            <a:pPr marL="108000" indent="457200" algn="l">
              <a:lnSpc>
                <a:spcPct val="150000"/>
              </a:lnSpc>
              <a:spcBef>
                <a:spcPts val="600"/>
              </a:spcBef>
              <a:spcAft>
                <a:spcPts val="100"/>
              </a:spcAft>
            </a:pPr>
            <a:r>
              <a:rPr lang="en-US" altLang="zh-CN" sz="2800" dirty="0" smtClean="0"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>
                  <a:solidFill>
                    <a:schemeClr val="accent6">
                      <a:lumMod val="40000"/>
                      <a:lumOff val="60000"/>
                    </a:schemeClr>
                  </a:solidFill>
                </a:uFill>
                <a:latin typeface="Cambria" panose="02040503050406030204" pitchFamily="18" charset="0"/>
                <a:ea typeface="Arial Unicode MS" panose="020B0604020202020204" pitchFamily="34" charset="-122"/>
              </a:rPr>
              <a:t>Welcome</a:t>
            </a:r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>
                  <a:solidFill>
                    <a:schemeClr val="accent6">
                      <a:lumMod val="40000"/>
                      <a:lumOff val="60000"/>
                    </a:schemeClr>
                  </a:solidFill>
                </a:uFill>
                <a:latin typeface="Arial" panose="020B0604020202020204" pitchFamily="34" charset="0"/>
                <a:ea typeface="Arial Unicode MS" panose="020B0604020202020204" pitchFamily="34" charset="-122"/>
              </a:rPr>
              <a:t> to </a:t>
            </a:r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000" dir="5400000" sy="-90000" algn="bl" rotWithShape="0"/>
                </a:effectLst>
                <a:uFill>
                  <a:solidFill>
                    <a:schemeClr val="accent6">
                      <a:lumMod val="40000"/>
                      <a:lumOff val="60000"/>
                    </a:schemeClr>
                  </a:solidFill>
                </a:u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</a:t>
            </a:r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>
                  <a:solidFill>
                    <a:schemeClr val="accent6">
                      <a:lumMod val="40000"/>
                      <a:lumOff val="60000"/>
                    </a:schemeClr>
                  </a:solidFill>
                </a:uFill>
                <a:latin typeface="Arial" panose="020B0604020202020204" pitchFamily="34" charset="0"/>
                <a:ea typeface="Arial Unicode MS" panose="020B0604020202020204" pitchFamily="34" charset="-122"/>
              </a:rPr>
              <a:t> </a:t>
            </a:r>
            <a:r>
              <a:rPr lang="en-US" altLang="zh-CN" sz="280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>
                  <a:solidFill>
                    <a:schemeClr val="accent6">
                      <a:lumMod val="40000"/>
                      <a:lumOff val="60000"/>
                    </a:schemeClr>
                  </a:solidFill>
                </a:uFill>
                <a:latin typeface="Century Gothic" panose="020B0502020202020204" pitchFamily="34" charset="0"/>
                <a:ea typeface="Arial Unicode MS" panose="020B0604020202020204" pitchFamily="34" charset="-122"/>
              </a:rPr>
              <a:t>Spire.Presentation</a:t>
            </a:r>
            <a:endParaRPr lang="en-US" altLang="zh-CN" sz="280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>
                <a:solidFill>
                  <a:schemeClr val="accent6">
                    <a:lumMod val="40000"/>
                    <a:lumOff val="60000"/>
                  </a:schemeClr>
                </a:solidFill>
              </a:uFill>
              <a:latin typeface="Century Gothic" panose="020B0502020202020204" pitchFamily="34" charset="0"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Cambria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41</cp:revision>
  <dcterms:created xsi:type="dcterms:W3CDTF">2014-06-18T10:05:14Z</dcterms:created>
  <dcterms:modified xsi:type="dcterms:W3CDTF">2019-10-25T05:45:56Z</dcterms:modified>
</cp:coreProperties>
</file>