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14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1988840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</a:t>
            </a:r>
            <a:r>
              <a:rPr lang="en-US" altLang="zh-CN" sz="2000" dirty="0"/>
              <a:t>Office Development </a:t>
            </a:r>
            <a:r>
              <a:rPr lang="en-US" altLang="zh-CN" sz="2000" dirty="0" smtClean="0"/>
              <a:t>Master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328498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Welcome to use </a:t>
            </a:r>
            <a:r>
              <a:rPr lang="en-US" altLang="zh-CN" dirty="0" err="1"/>
              <a:t>Spire.Presentation</a:t>
            </a:r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68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28</cp:revision>
  <dcterms:created xsi:type="dcterms:W3CDTF">2014-06-18T10:05:14Z</dcterms:created>
  <dcterms:modified xsi:type="dcterms:W3CDTF">2019-10-28T09:20:37Z</dcterms:modified>
</cp:coreProperties>
</file>