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166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9436-C2BC-467B-BBCD-2662C3019C32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239-E39B-4B0D-A04A-034BCC9015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9436-C2BC-467B-BBCD-2662C3019C32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239-E39B-4B0D-A04A-034BCC9015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9436-C2BC-467B-BBCD-2662C3019C32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239-E39B-4B0D-A04A-034BCC9015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9436-C2BC-467B-BBCD-2662C3019C32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239-E39B-4B0D-A04A-034BCC9015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9436-C2BC-467B-BBCD-2662C3019C32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239-E39B-4B0D-A04A-034BCC9015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9436-C2BC-467B-BBCD-2662C3019C32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239-E39B-4B0D-A04A-034BCC9015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9436-C2BC-467B-BBCD-2662C3019C32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239-E39B-4B0D-A04A-034BCC9015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9436-C2BC-467B-BBCD-2662C3019C32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239-E39B-4B0D-A04A-034BCC9015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9436-C2BC-467B-BBCD-2662C3019C32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239-E39B-4B0D-A04A-034BCC9015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9436-C2BC-467B-BBCD-2662C3019C32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239-E39B-4B0D-A04A-034BCC9015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9436-C2BC-467B-BBCD-2662C3019C32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239-E39B-4B0D-A04A-034BCC9015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79436-C2BC-467B-BBCD-2662C3019C32}" type="datetimeFigureOut">
              <a:rPr lang="zh-CN" altLang="en-US" smtClean="0"/>
              <a:t>2019/10/24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D4239-E39B-4B0D-A04A-034BCC9015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47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412776"/>
            <a:ext cx="2376264" cy="461665"/>
          </a:xfrm>
          <a:prstGeom prst="rect">
            <a:avLst/>
          </a:prstGeom>
          <a:solidFill>
            <a:srgbClr val="00B0F0"/>
          </a:solidFill>
          <a:ln w="2222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smtClean="0"/>
              <a:t>TextBox1</a:t>
            </a:r>
            <a:endParaRPr lang="en-US" sz="2400"/>
          </a:p>
        </p:txBody>
      </p:sp>
      <p:sp>
        <p:nvSpPr>
          <p:cNvPr id="4" name="TextBox 3"/>
          <p:cNvSpPr txBox="1"/>
          <p:nvPr/>
        </p:nvSpPr>
        <p:spPr>
          <a:xfrm>
            <a:off x="4355976" y="1556792"/>
            <a:ext cx="553998" cy="201622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2400" smtClean="0"/>
              <a:t>TextBox3</a:t>
            </a:r>
            <a:endParaRPr 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467544" y="3327375"/>
            <a:ext cx="2376264" cy="461665"/>
          </a:xfrm>
          <a:prstGeom prst="rect">
            <a:avLst/>
          </a:prstGeom>
          <a:solidFill>
            <a:srgbClr val="FFC000"/>
          </a:solidFill>
          <a:ln w="22225">
            <a:solidFill>
              <a:srgbClr val="FFC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/>
            </a:lvl1pPr>
          </a:lstStyle>
          <a:p>
            <a:r>
              <a:rPr lang="en-US" altLang="zh-CN" smtClean="0"/>
              <a:t>TextBox2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宋体</vt:lpstr>
      <vt:lpstr>Arial</vt:lpstr>
      <vt:lpstr>Calibri</vt:lpstr>
      <vt:lpstr>Office 主题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win7</dc:creator>
  <cp:lastModifiedBy>E-iceblue</cp:lastModifiedBy>
  <cp:revision>12</cp:revision>
  <dcterms:created xsi:type="dcterms:W3CDTF">2014-06-25T09:15:59Z</dcterms:created>
  <dcterms:modified xsi:type="dcterms:W3CDTF">2019-10-24T11:03:41Z</dcterms:modified>
</cp:coreProperties>
</file>