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2020/1/17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2020/1/17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2020/1/17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8FD0B7A-F5DD-4F40-B4CB-3B2C354B893A}" type="datetimeFigureOut">
              <a:rPr lang="en-US" smtClean="0">
                <a:solidFill>
                  <a:prstClr val="black">
                    <a:tint val="75000"/>
                  </a:prstClr>
                </a:solidFill>
              </a:rPr>
              <a:pPr/>
              <a:t>1/17/2020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AE1883-0942-4AA3-9DB2-9C7C3A0314B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92561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solidFill>
                  <a:prstClr val="black">
                    <a:tint val="75000"/>
                  </a:prstClr>
                </a:solidFill>
              </a:rPr>
              <a:pPr/>
              <a:t>1/17/2020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AE1883-0942-4AA3-9DB2-9C7C3A0314B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737770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solidFill>
                  <a:prstClr val="black">
                    <a:tint val="75000"/>
                  </a:prstClr>
                </a:solidFill>
              </a:rPr>
              <a:pPr/>
              <a:t>1/17/2020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AE1883-0942-4AA3-9DB2-9C7C3A0314B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2137827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FD0B7A-F5DD-4F40-B4CB-3B2C354B893A}" type="datetimeFigureOut">
              <a:rPr lang="en-US" smtClean="0">
                <a:solidFill>
                  <a:prstClr val="black">
                    <a:tint val="75000"/>
                  </a:prstClr>
                </a:solidFill>
              </a:rPr>
              <a:pPr/>
              <a:t>1/17/2020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AE1883-0942-4AA3-9DB2-9C7C3A0314B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963499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FD0B7A-F5DD-4F40-B4CB-3B2C354B893A}" type="datetimeFigureOut">
              <a:rPr lang="en-US" smtClean="0">
                <a:solidFill>
                  <a:prstClr val="black">
                    <a:tint val="75000"/>
                  </a:prstClr>
                </a:solidFill>
              </a:rPr>
              <a:pPr/>
              <a:t>1/17/2020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3AE1883-0942-4AA3-9DB2-9C7C3A0314B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260264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FD0B7A-F5DD-4F40-B4CB-3B2C354B893A}" type="datetimeFigureOut">
              <a:rPr lang="en-US" smtClean="0">
                <a:solidFill>
                  <a:prstClr val="black">
                    <a:tint val="75000"/>
                  </a:prstClr>
                </a:solidFill>
              </a:rPr>
              <a:pPr/>
              <a:t>1/17/2020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3AE1883-0942-4AA3-9DB2-9C7C3A0314B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835222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D0B7A-F5DD-4F40-B4CB-3B2C354B893A}" type="datetimeFigureOut">
              <a:rPr lang="en-US" smtClean="0">
                <a:solidFill>
                  <a:prstClr val="black">
                    <a:tint val="75000"/>
                  </a:prstClr>
                </a:solidFill>
              </a:rPr>
              <a:pPr/>
              <a:t>1/17/2020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3AE1883-0942-4AA3-9DB2-9C7C3A0314B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1189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solidFill>
                  <a:prstClr val="black">
                    <a:tint val="75000"/>
                  </a:prstClr>
                </a:solidFill>
              </a:rPr>
              <a:pPr/>
              <a:t>1/17/2020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AE1883-0942-4AA3-9DB2-9C7C3A0314B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35425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2020/1/17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solidFill>
                  <a:prstClr val="black">
                    <a:tint val="75000"/>
                  </a:prstClr>
                </a:solidFill>
              </a:rPr>
              <a:pPr/>
              <a:t>1/17/2020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3AE1883-0942-4AA3-9DB2-9C7C3A0314B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97132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solidFill>
                  <a:prstClr val="black">
                    <a:tint val="75000"/>
                  </a:prstClr>
                </a:solidFill>
              </a:rPr>
              <a:pPr/>
              <a:t>1/17/2020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AE1883-0942-4AA3-9DB2-9C7C3A0314B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827727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solidFill>
                  <a:prstClr val="black">
                    <a:tint val="75000"/>
                  </a:prstClr>
                </a:solidFill>
              </a:rPr>
              <a:pPr/>
              <a:t>1/17/2020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3AE1883-0942-4AA3-9DB2-9C7C3A0314B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919319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9B79436-C2BC-467B-BBCD-2662C3019C32}" type="datetimeFigureOut">
              <a:rPr lang="zh-CN" altLang="en-US" smtClean="0"/>
              <a:t>2020/1/17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B79436-C2BC-467B-BBCD-2662C3019C32}" type="datetimeFigureOut">
              <a:rPr lang="zh-CN" altLang="en-US" smtClean="0"/>
              <a:t>2020/1/17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B79436-C2BC-467B-BBCD-2662C3019C32}" type="datetimeFigureOut">
              <a:rPr lang="zh-CN" altLang="en-US" smtClean="0"/>
              <a:t>2020/1/17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B79436-C2BC-467B-BBCD-2662C3019C32}" type="datetimeFigureOut">
              <a:rPr lang="zh-CN" altLang="en-US" smtClean="0"/>
              <a:t>2020/1/17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B79436-C2BC-467B-BBCD-2662C3019C32}" type="datetimeFigureOut">
              <a:rPr lang="zh-CN" altLang="en-US" smtClean="0"/>
              <a:t>2020/1/17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B79436-C2BC-467B-BBCD-2662C3019C32}" type="datetimeFigureOut">
              <a:rPr lang="zh-CN" altLang="en-US" smtClean="0"/>
              <a:t>2020/1/17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B79436-C2BC-467B-BBCD-2662C3019C32}" type="datetimeFigureOut">
              <a:rPr lang="zh-CN" altLang="en-US" smtClean="0"/>
              <a:t>2020/1/17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4D4239-E39B-4B0D-A04A-034BCC9015B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B79436-C2BC-467B-BBCD-2662C3019C32}" type="datetimeFigureOut">
              <a:rPr lang="zh-CN" altLang="en-US" smtClean="0"/>
              <a:t>2020/1/17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4D4239-E39B-4B0D-A04A-034BCC9015B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solidFill>
                  <a:prstClr val="black">
                    <a:tint val="75000"/>
                  </a:prstClr>
                </a:solidFill>
              </a:rPr>
              <a:pPr/>
              <a:t>1/17/2020</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2212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r="-47000" b="-3000"/>
          </a:stretch>
        </a:blipFill>
        <a:effectLst/>
      </p:bgPr>
    </p:bg>
    <p:spTree>
      <p:nvGrpSpPr>
        <p:cNvPr id="1" name=""/>
        <p:cNvGrpSpPr/>
        <p:nvPr/>
      </p:nvGrpSpPr>
      <p:grpSpPr>
        <a:xfrm>
          <a:off x="0" y="0"/>
          <a:ext cx="0" cy="0"/>
          <a:chOff x="0" y="0"/>
          <a:chExt cx="0" cy="0"/>
        </a:xfrm>
      </p:grpSpPr>
      <p:sp>
        <p:nvSpPr>
          <p:cNvPr id="4" name="TextBox 3"/>
          <p:cNvSpPr txBox="1"/>
          <p:nvPr/>
        </p:nvSpPr>
        <p:spPr>
          <a:xfrm>
            <a:off x="683568" y="1412776"/>
            <a:ext cx="7704856" cy="3416320"/>
          </a:xfrm>
          <a:prstGeom prst="rect">
            <a:avLst/>
          </a:prstGeom>
          <a:noFill/>
        </p:spPr>
        <p:txBody>
          <a:bodyPr wrap="square" rtlCol="0">
            <a:spAutoFit/>
          </a:bodyPr>
          <a:lstStyle/>
          <a:p>
            <a:r>
              <a:rPr lang="en-US" altLang="zh-CN">
                <a:solidFill>
                  <a:schemeClr val="accent1">
                    <a:lumMod val="75000"/>
                  </a:schemeClr>
                </a:solidFill>
                <a:latin typeface="Lucida Sans Unicode" panose="020B0602030504020204" pitchFamily="34" charset="0"/>
                <a:cs typeface="Lucida Sans Unicode" panose="020B0602030504020204" pitchFamily="34" charset="0"/>
              </a:rPr>
              <a:t>Spire.Presentation for Java is a professional PowerPoint API that enables developers to create, read, write, convert and save PowerPoint documents in Java Applications. As an independent Java library, Spire.Presentation doesn't need Microsoft PowerPoint to be installed on system.</a:t>
            </a:r>
          </a:p>
          <a:p>
            <a:endParaRPr lang="en-US" altLang="zh-CN">
              <a:solidFill>
                <a:schemeClr val="accent1">
                  <a:lumMod val="75000"/>
                </a:schemeClr>
              </a:solidFill>
              <a:latin typeface="Lucida Sans Unicode" panose="020B0602030504020204" pitchFamily="34" charset="0"/>
              <a:cs typeface="Lucida Sans Unicode" panose="020B0602030504020204" pitchFamily="34" charset="0"/>
            </a:endParaRPr>
          </a:p>
          <a:p>
            <a:r>
              <a:rPr lang="en-US" altLang="zh-CN">
                <a:solidFill>
                  <a:schemeClr val="accent1">
                    <a:lumMod val="75000"/>
                  </a:schemeClr>
                </a:solidFill>
                <a:latin typeface="Lucida Sans Unicode" panose="020B0602030504020204" pitchFamily="34" charset="0"/>
                <a:cs typeface="Lucida Sans Unicode" panose="020B0602030504020204" pitchFamily="34" charset="0"/>
              </a:rPr>
              <a:t>A rich set of features can be supported by Spire.Presentation for Java, such as add/edit/remove slide, create chart, create table, add bullets, encrypt and decrypt PPT, add watermark, add hyperlink, insert audio and video, paragraph settings, document properties settings, insert/extract image, extract text, set animation, add header and footer, add/delete comment, add note, create SmartArt.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5049"/>
            <a:ext cx="7772400" cy="1470025"/>
          </a:xfrm>
        </p:spPr>
        <p:txBody>
          <a:bodyPr>
            <a:normAutofit/>
          </a:bodyPr>
          <a:lstStyle/>
          <a:p>
            <a:r>
              <a:rPr lang="en-US" sz="2000" dirty="0">
                <a:solidFill>
                  <a:schemeClr val="tx1">
                    <a:lumMod val="85000"/>
                    <a:lumOff val="15000"/>
                  </a:schemeClr>
                </a:solidFill>
                <a:latin typeface="Lucida Sans Unicode" panose="020B0602030504020204" pitchFamily="34" charset="0"/>
                <a:cs typeface="Lucida Sans Unicode" panose="020B0602030504020204" pitchFamily="34" charset="0"/>
              </a:rPr>
              <a:t>E-</a:t>
            </a:r>
            <a:r>
              <a:rPr lang="en-US" sz="2000" dirty="0" err="1">
                <a:solidFill>
                  <a:schemeClr val="tx1">
                    <a:lumMod val="85000"/>
                    <a:lumOff val="15000"/>
                  </a:schemeClr>
                </a:solidFill>
                <a:latin typeface="Lucida Sans Unicode" panose="020B0602030504020204" pitchFamily="34" charset="0"/>
                <a:cs typeface="Lucida Sans Unicode" panose="020B0602030504020204" pitchFamily="34" charset="0"/>
              </a:rPr>
              <a:t>iceblue</a:t>
            </a:r>
            <a:r>
              <a:rPr lang="en-US" sz="2000" dirty="0">
                <a:solidFill>
                  <a:schemeClr val="tx1">
                    <a:lumMod val="85000"/>
                    <a:lumOff val="15000"/>
                  </a:schemeClr>
                </a:solidFill>
                <a:latin typeface="Lucida Sans Unicode" panose="020B0602030504020204" pitchFamily="34" charset="0"/>
                <a:cs typeface="Lucida Sans Unicode" panose="020B0602030504020204" pitchFamily="34" charset="0"/>
              </a:rPr>
              <a:t> Technology Company Introduction</a:t>
            </a:r>
          </a:p>
        </p:txBody>
      </p:sp>
      <p:sp>
        <p:nvSpPr>
          <p:cNvPr id="4" name="Oval 3"/>
          <p:cNvSpPr>
            <a:spLocks noChangeAspect="1"/>
          </p:cNvSpPr>
          <p:nvPr/>
        </p:nvSpPr>
        <p:spPr>
          <a:xfrm>
            <a:off x="1319164" y="1687030"/>
            <a:ext cx="846650" cy="847356"/>
          </a:xfrm>
          <a:prstGeom prst="ellipse">
            <a:avLst/>
          </a:prstGeom>
          <a:solidFill>
            <a:srgbClr val="6CAA9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09" b="1"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Oval 4"/>
          <p:cNvSpPr>
            <a:spLocks noChangeAspect="1"/>
          </p:cNvSpPr>
          <p:nvPr/>
        </p:nvSpPr>
        <p:spPr>
          <a:xfrm>
            <a:off x="1319164" y="4558717"/>
            <a:ext cx="846650" cy="847356"/>
          </a:xfrm>
          <a:prstGeom prst="ellipse">
            <a:avLst/>
          </a:prstGeom>
          <a:solidFill>
            <a:srgbClr val="6CAA9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09" b="1"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Oval 5"/>
          <p:cNvSpPr>
            <a:spLocks noChangeAspect="1"/>
          </p:cNvSpPr>
          <p:nvPr/>
        </p:nvSpPr>
        <p:spPr>
          <a:xfrm>
            <a:off x="1319164" y="3133430"/>
            <a:ext cx="846650" cy="847356"/>
          </a:xfrm>
          <a:prstGeom prst="ellipse">
            <a:avLst/>
          </a:prstGeom>
          <a:solidFill>
            <a:srgbClr val="595959"/>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109" b="1"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6"/>
          <p:cNvSpPr txBox="1"/>
          <p:nvPr/>
        </p:nvSpPr>
        <p:spPr>
          <a:xfrm>
            <a:off x="3099380" y="1064052"/>
            <a:ext cx="3007555" cy="307777"/>
          </a:xfrm>
          <a:prstGeom prst="rect">
            <a:avLst/>
          </a:prstGeom>
          <a:noFill/>
        </p:spPr>
        <p:txBody>
          <a:bodyPr wrap="none" rtlCol="0">
            <a:spAutoFit/>
          </a:bodyPr>
          <a:lstStyle/>
          <a:p>
            <a:r>
              <a:rPr lang="en-US" sz="1400" i="1" dirty="0">
                <a:solidFill>
                  <a:prstClr val="black">
                    <a:lumMod val="85000"/>
                    <a:lumOff val="15000"/>
                  </a:prstClr>
                </a:solidFill>
                <a:latin typeface="Lucida Sans Unicode" panose="020B0602030504020204" pitchFamily="34" charset="0"/>
                <a:cs typeface="Lucida Sans Unicode" panose="020B0602030504020204" pitchFamily="34" charset="0"/>
              </a:rPr>
              <a:t>Your Office Development Master</a:t>
            </a:r>
            <a:endParaRPr lang="en-US" sz="1400" dirty="0">
              <a:solidFill>
                <a:prstClr val="black">
                  <a:lumMod val="85000"/>
                  <a:lumOff val="15000"/>
                </a:prstClr>
              </a:solidFill>
              <a:latin typeface="Lucida Sans Unicode" panose="020B0602030504020204" pitchFamily="34" charset="0"/>
              <a:cs typeface="Lucida Sans Unicode" panose="020B060203050402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9178" y="1869438"/>
            <a:ext cx="482540" cy="48254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1477" y="4741125"/>
            <a:ext cx="482540" cy="48254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1219" y="3314226"/>
            <a:ext cx="482540" cy="482540"/>
          </a:xfrm>
          <a:prstGeom prst="rect">
            <a:avLst/>
          </a:prstGeom>
        </p:spPr>
      </p:pic>
      <p:sp>
        <p:nvSpPr>
          <p:cNvPr id="11" name="TextBox 10"/>
          <p:cNvSpPr txBox="1"/>
          <p:nvPr/>
        </p:nvSpPr>
        <p:spPr>
          <a:xfrm>
            <a:off x="2588370" y="1818320"/>
            <a:ext cx="4674908" cy="584775"/>
          </a:xfrm>
          <a:prstGeom prst="rect">
            <a:avLst/>
          </a:prstGeom>
          <a:noFill/>
        </p:spPr>
        <p:txBody>
          <a:bodyPr wrap="square" rtlCol="0">
            <a:spAutoFit/>
          </a:bodyPr>
          <a:lstStyle/>
          <a:p>
            <a:pPr algn="just"/>
            <a:r>
              <a:rPr lang="en-US" sz="1600" dirty="0">
                <a:solidFill>
                  <a:prstClr val="black">
                    <a:lumMod val="85000"/>
                    <a:lumOff val="15000"/>
                  </a:prstClr>
                </a:solidFill>
                <a:latin typeface="Lucida Sans Unicode" panose="020B0602030504020204" pitchFamily="34" charset="0"/>
                <a:cs typeface="Lucida Sans Unicode" panose="020B0602030504020204" pitchFamily="34" charset="0"/>
              </a:rPr>
              <a:t>E-</a:t>
            </a:r>
            <a:r>
              <a:rPr lang="en-US" sz="1600" dirty="0" err="1">
                <a:solidFill>
                  <a:prstClr val="black">
                    <a:lumMod val="85000"/>
                    <a:lumOff val="15000"/>
                  </a:prstClr>
                </a:solidFill>
                <a:latin typeface="Lucida Sans Unicode" panose="020B0602030504020204" pitchFamily="34" charset="0"/>
                <a:cs typeface="Lucida Sans Unicode" panose="020B0602030504020204" pitchFamily="34" charset="0"/>
              </a:rPr>
              <a:t>iceblue</a:t>
            </a:r>
            <a:r>
              <a:rPr lang="en-US" sz="1600" dirty="0">
                <a:solidFill>
                  <a:prstClr val="black">
                    <a:lumMod val="85000"/>
                    <a:lumOff val="15000"/>
                  </a:prstClr>
                </a:solidFill>
                <a:latin typeface="Lucida Sans Unicode" panose="020B0602030504020204" pitchFamily="34" charset="0"/>
                <a:cs typeface="Lucida Sans Unicode" panose="020B0602030504020204" pitchFamily="34" charset="0"/>
              </a:rPr>
              <a:t> Co., Ltd. is a vendor of .NET, Silverlight and WPF development components</a:t>
            </a:r>
          </a:p>
        </p:txBody>
      </p:sp>
      <p:sp>
        <p:nvSpPr>
          <p:cNvPr id="12" name="TextBox 11"/>
          <p:cNvSpPr txBox="1"/>
          <p:nvPr/>
        </p:nvSpPr>
        <p:spPr>
          <a:xfrm>
            <a:off x="2588370" y="3129930"/>
            <a:ext cx="4914883" cy="830997"/>
          </a:xfrm>
          <a:prstGeom prst="rect">
            <a:avLst/>
          </a:prstGeom>
          <a:noFill/>
        </p:spPr>
        <p:txBody>
          <a:bodyPr wrap="square" rtlCol="0">
            <a:spAutoFit/>
          </a:bodyPr>
          <a:lstStyle/>
          <a:p>
            <a:pPr algn="just"/>
            <a:r>
              <a:rPr lang="en-US" sz="1600" dirty="0">
                <a:solidFill>
                  <a:prstClr val="black">
                    <a:lumMod val="85000"/>
                    <a:lumOff val="15000"/>
                  </a:prstClr>
                </a:solidFill>
                <a:latin typeface="Lucida Sans Unicode" panose="020B0602030504020204" pitchFamily="34" charset="0"/>
                <a:cs typeface="Lucida Sans Unicode" panose="020B0602030504020204" pitchFamily="34" charset="0"/>
              </a:rPr>
              <a:t>Our goal of e-</a:t>
            </a:r>
            <a:r>
              <a:rPr lang="en-US" sz="1600" dirty="0" err="1">
                <a:solidFill>
                  <a:prstClr val="black">
                    <a:lumMod val="85000"/>
                    <a:lumOff val="15000"/>
                  </a:prstClr>
                </a:solidFill>
                <a:latin typeface="Lucida Sans Unicode" panose="020B0602030504020204" pitchFamily="34" charset="0"/>
                <a:cs typeface="Lucida Sans Unicode" panose="020B0602030504020204" pitchFamily="34" charset="0"/>
              </a:rPr>
              <a:t>iceblue</a:t>
            </a:r>
            <a:r>
              <a:rPr lang="en-US" sz="1600" dirty="0">
                <a:solidFill>
                  <a:prstClr val="black">
                    <a:lumMod val="85000"/>
                    <a:lumOff val="15000"/>
                  </a:prstClr>
                </a:solidFill>
                <a:latin typeface="Lucida Sans Unicode" panose="020B0602030504020204" pitchFamily="34" charset="0"/>
                <a:cs typeface="Lucida Sans Unicode" panose="020B0602030504020204" pitchFamily="34" charset="0"/>
              </a:rPr>
              <a:t> is always to offer high-quality components for reading and writing different formats of office files.</a:t>
            </a:r>
          </a:p>
        </p:txBody>
      </p:sp>
      <p:sp>
        <p:nvSpPr>
          <p:cNvPr id="13" name="TextBox 12"/>
          <p:cNvSpPr txBox="1"/>
          <p:nvPr/>
        </p:nvSpPr>
        <p:spPr>
          <a:xfrm>
            <a:off x="2596828" y="4741125"/>
            <a:ext cx="4890932" cy="584775"/>
          </a:xfrm>
          <a:prstGeom prst="rect">
            <a:avLst/>
          </a:prstGeom>
          <a:noFill/>
        </p:spPr>
        <p:txBody>
          <a:bodyPr wrap="square" rtlCol="0">
            <a:spAutoFit/>
          </a:bodyPr>
          <a:lstStyle/>
          <a:p>
            <a:pPr algn="just"/>
            <a:r>
              <a:rPr lang="en-US" sz="1600" dirty="0">
                <a:solidFill>
                  <a:prstClr val="black">
                    <a:lumMod val="85000"/>
                    <a:lumOff val="15000"/>
                  </a:prstClr>
                </a:solidFill>
                <a:latin typeface="Lucida Sans Unicode" panose="020B0602030504020204" pitchFamily="34" charset="0"/>
                <a:cs typeface="Lucida Sans Unicode" panose="020B0602030504020204" pitchFamily="34" charset="0"/>
              </a:rPr>
              <a:t>Our components have been widely-used by most of the Fortune 500 corporations</a:t>
            </a:r>
          </a:p>
        </p:txBody>
      </p:sp>
    </p:spTree>
    <p:extLst>
      <p:ext uri="{BB962C8B-B14F-4D97-AF65-F5344CB8AC3E}">
        <p14:creationId xmlns:p14="http://schemas.microsoft.com/office/powerpoint/2010/main" val="1192067232"/>
      </p:ext>
    </p:extLst>
  </p:cSld>
  <p:clrMapOvr>
    <a:masterClrMapping/>
  </p:clrMapOvr>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Uigh" typeface="Microsoft Uighur"/>
        <a:font script="Beng" typeface="Vrinda"/>
        <a:font script="Thai" typeface="Angsana New"/>
        <a:font script="Mlym" typeface="Kartika"/>
        <a:font script="Yiii" typeface="Microsoft Yi Baiti"/>
        <a:font script="Cher" typeface="Plantagenet Cherokee"/>
        <a:font script="Orya" typeface="Kalinga"/>
        <a:font script="Geor" typeface="Sylfaen"/>
        <a:font script="Gujr" typeface="Shruti"/>
        <a:font script="Viet" typeface="Times New Roman"/>
        <a:font script="Arab" typeface="Times New Roman"/>
        <a:font script="Hebr" typeface="Times New Roman"/>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MoolBoran"/>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ajorFont>
      <a:minorFont>
        <a:latin typeface="Calibri"/>
        <a:ea typeface=""/>
        <a:cs typeface=""/>
        <a:font script="Uigh" typeface="Microsoft Uighur"/>
        <a:font script="Beng" typeface="Vrinda"/>
        <a:font script="Thai" typeface="Cordia New"/>
        <a:font script="Mlym" typeface="Kartika"/>
        <a:font script="Yiii" typeface="Microsoft Yi Baiti"/>
        <a:font script="Cher" typeface="Plantagenet Cherokee"/>
        <a:font script="Orya" typeface="Kalinga"/>
        <a:font script="Geor" typeface="Sylfaen"/>
        <a:font script="Gujr" typeface="Shruti"/>
        <a:font script="Viet" typeface="Arial"/>
        <a:font script="Arab" typeface="Arial"/>
        <a:font script="Hebr" typeface="Arial"/>
        <a:font script="Telu" typeface="Gautami"/>
        <a:font script="Ethi" typeface="Nyala"/>
        <a:font script="Jpan" typeface="ＭＳ Ｐゴシック"/>
        <a:font script="Sinh" typeface="Iskoola Pota"/>
        <a:font script="Taml" typeface="Latha"/>
        <a:font script="Deva" typeface="Mangal"/>
        <a:font script="Knda" typeface="Tunga"/>
        <a:font script="Tibt" typeface="Microsoft Himalaya"/>
        <a:font script="Khmr" typeface="DaunPenh"/>
        <a:font script="Hant" typeface="新細明體"/>
        <a:font script="Laoo" typeface="DokChampa"/>
        <a:font script="Mong" typeface="Mongolian Baiti"/>
        <a:font script="Hans" typeface="宋体"/>
        <a:font script="Guru" typeface="Raavi"/>
        <a:font script="Thaa" typeface="MV Boli"/>
        <a:font script="Cans" typeface="Euphemia"/>
        <a:font script="Hang" typeface="맑은 고딕"/>
        <a:font script="Syrc" typeface="Estrangelo Edess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188</Words>
  <Application>Microsoft Office PowerPoint</Application>
  <PresentationFormat>On-screen Show (4:3)</PresentationFormat>
  <Paragraphs>8</Paragraphs>
  <Slides>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vt:i4>
      </vt:variant>
    </vt:vector>
  </HeadingPairs>
  <TitlesOfParts>
    <vt:vector size="7" baseType="lpstr">
      <vt:lpstr>Arial</vt:lpstr>
      <vt:lpstr>Calibri</vt:lpstr>
      <vt:lpstr>Lucida Sans Unicode</vt:lpstr>
      <vt:lpstr>Office 主题</vt:lpstr>
      <vt:lpstr>Office Theme</vt:lpstr>
      <vt:lpstr>PowerPoint Presentation</vt:lpstr>
      <vt:lpstr>E-iceblue Technology Company Introduction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win7</dc:creator>
  <cp:lastModifiedBy>Rachel Lei</cp:lastModifiedBy>
  <cp:revision>9</cp:revision>
  <dcterms:created xsi:type="dcterms:W3CDTF">2014-06-25T09:15:59Z</dcterms:created>
  <dcterms:modified xsi:type="dcterms:W3CDTF">2020-01-17T11:02:34Z</dcterms:modified>
</cp:coreProperties>
</file>