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  <p:sldMasterId id="2147483771" r:id="rId3"/>
  </p:sldMasterIdLst>
  <p:sldIdLst>
    <p:sldId id="257" r:id="rId4"/>
    <p:sldId id="260" r:id="rId5"/>
    <p:sldId id="259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13687352"/>
        <c:axId val="413687744"/>
        <c:axId val="0"/>
      </c:bar3DChart>
      <c:catAx>
        <c:axId val="413687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13687744"/>
        <c:crosses val="autoZero"/>
        <c:auto val="1"/>
        <c:lblAlgn val="ctr"/>
        <c:lblOffset val="100"/>
        <c:noMultiLvlLbl val="0"/>
      </c:catAx>
      <c:valAx>
        <c:axId val="413687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3687352"/>
        <c:crosses val="autoZero"/>
        <c:crossBetween val="between"/>
        <c:majorUnit val="1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74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1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2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3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73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1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49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85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7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33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01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42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94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4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83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2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4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14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175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67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639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75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58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9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4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8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1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53790"/>
              </p:ext>
            </p:extLst>
          </p:nvPr>
        </p:nvGraphicFramePr>
        <p:xfrm>
          <a:off x="1063119" y="1435020"/>
          <a:ext cx="7008440" cy="44082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1688"/>
                <a:gridCol w="1401688"/>
                <a:gridCol w="1401688"/>
                <a:gridCol w="1401688"/>
                <a:gridCol w="1401688"/>
              </a:tblGrid>
              <a:tr h="4408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Capital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Continent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Population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Buenos Aires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Bolivia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 Paz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1098575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Brasilia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8511196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9976147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26500000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Chile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Santiago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756943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13200000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Colombia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Bagota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1138907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33000000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Cuba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Havana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114524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Ecuador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Quito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455502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08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San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20865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5300000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491880" y="62068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Table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95066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Chart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1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ft Arrow 6"/>
          <p:cNvSpPr/>
          <p:nvPr/>
        </p:nvSpPr>
        <p:spPr>
          <a:xfrm>
            <a:off x="6444208" y="4869160"/>
            <a:ext cx="158417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3995936" y="4329100"/>
            <a:ext cx="1584176" cy="151216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094803" y="4653136"/>
            <a:ext cx="1728192" cy="104411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1435340" y="2204864"/>
            <a:ext cx="576064" cy="17641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rved Up Arrow 12"/>
          <p:cNvSpPr/>
          <p:nvPr/>
        </p:nvSpPr>
        <p:spPr>
          <a:xfrm>
            <a:off x="3292621" y="2690918"/>
            <a:ext cx="2160240" cy="7920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ble Brace 13"/>
          <p:cNvSpPr/>
          <p:nvPr/>
        </p:nvSpPr>
        <p:spPr>
          <a:xfrm>
            <a:off x="6156176" y="2294874"/>
            <a:ext cx="1656184" cy="11881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62068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Myriad Pro" pitchFamily="34" charset="0"/>
              </a:rPr>
              <a:t>Shape</a:t>
            </a:r>
            <a:endParaRPr lang="en-US" sz="3600" b="1" dirty="0"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484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66</Words>
  <Application>Microsoft Office PowerPoint</Application>
  <PresentationFormat>On-screen Show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Myriad Pro</vt:lpstr>
      <vt:lpstr>Arial</vt:lpstr>
      <vt:lpstr>Calibri</vt:lpstr>
      <vt:lpstr>Calibri Light</vt:lpstr>
      <vt:lpstr>Microsoft Sans Serif</vt:lpstr>
      <vt:lpstr>Trebuchet MS</vt:lpstr>
      <vt:lpstr>Tw Cen MT</vt:lpstr>
      <vt:lpstr>Tw Cen MT Condensed</vt:lpstr>
      <vt:lpstr>Wingdings 3</vt:lpstr>
      <vt:lpstr>Integral</vt:lpstr>
      <vt:lpstr>Retrospect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E-iceblue</cp:lastModifiedBy>
  <cp:revision>21</cp:revision>
  <dcterms:created xsi:type="dcterms:W3CDTF">2014-06-18T10:05:14Z</dcterms:created>
  <dcterms:modified xsi:type="dcterms:W3CDTF">2019-10-28T12:06:50Z</dcterms:modified>
</cp:coreProperties>
</file>