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 l="-1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This is </a:t>
            </a:r>
            <a:r>
              <a:rPr lang="en-US" altLang="zh-CN" smtClean="0"/>
              <a:t>a demo </a:t>
            </a:r>
            <a:r>
              <a:rPr lang="en-US" altLang="zh-CN"/>
              <a:t>of titles.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the subtitle.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 l="-1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Spire.Presentation</a:t>
            </a:r>
            <a:r>
              <a:rPr lang="en-US" dirty="0" smtClean="0"/>
              <a:t> for </a:t>
            </a:r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7" y="2361179"/>
            <a:ext cx="2855686" cy="3046065"/>
          </a:xfrm>
        </p:spPr>
      </p:pic>
    </p:spTree>
    <p:extLst>
      <p:ext uri="{BB962C8B-B14F-4D97-AF65-F5344CB8AC3E}">
        <p14:creationId xmlns:p14="http://schemas.microsoft.com/office/powerpoint/2010/main" val="353768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This is a demo of titles.</vt:lpstr>
      <vt:lpstr>Spire.Presentation for JAVA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dreamsummit</cp:lastModifiedBy>
  <cp:revision>19</cp:revision>
  <dcterms:created xsi:type="dcterms:W3CDTF">2018-01-17T03:14:22Z</dcterms:created>
  <dcterms:modified xsi:type="dcterms:W3CDTF">2020-01-20T03:31:33Z</dcterms:modified>
</cp:coreProperties>
</file>