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017E-F126-4855-99EB-2AACA1736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BE6E7-E432-4E9E-A04C-FE8E89836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8FA8E-536B-4D76-844F-EA4AD7C64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D6B03-2EA3-4602-8426-5761ACDC3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176DF-9B57-49EA-9D77-C9587C6F6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83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6BFB0-3AF1-4516-9DD0-D3C18B8EB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AF707-D40E-4E25-8D15-DDC53A48F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746D5-28D4-44E4-BEE5-ACCCFCFC8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4159A-C725-4608-AF3E-BFFD8ACF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9F0BD-76B3-4ADD-806A-5B945350C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53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5C75C3-CC1F-4F71-AD8C-2E762A404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2FD2AC-55D5-4E32-AFBA-56A4C887E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A962-8F71-4DFB-83C9-64EE9F311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DA43B-67F8-4920-A6C2-589AAC015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881F3-5DD4-40F5-85A6-CB70AC8D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4DD9-3382-401D-AD80-0226F751D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C8D28-F8DF-4E6F-9186-E4B87DA67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9CF37-A816-4A90-9571-3F6151BAB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321EF-96BC-4D86-A2AD-897563CC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CA509-813E-4F39-B189-E824EB77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54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0E80F-CF75-43F2-A217-CD608D3DD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DD798-AFA9-43C3-B79A-A2B3757C8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B6B52-6C09-483B-8D28-012E1FAF0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C10C4-2874-47D7-8168-4007A3642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00A8A-BDD6-4A40-90E2-86750334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79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87E5-5FA3-4F6E-98A5-139512084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D07C9-9B7E-417E-9263-9DEA013261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5A620-47B6-4AAE-9C55-BDFA54E9C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B16D1-97D5-43A6-9DA9-6071ED85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C8D46-057D-44BE-9F7C-22CD8784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C6F3B4-6D2B-410F-A932-FC3AC329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48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0A10-5059-4F0E-A783-24EFC114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ACA90-BA67-45B7-9FE6-2CD6B66053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F5FAF1-F66E-411D-B563-401771318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E8483-ADFF-4688-99A9-C1606DAF36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91C5E-45CD-41EB-9A78-A45900843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AFA83-439C-4897-82D1-7168BD1B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6B141-AB09-4A4D-8C1C-B756F580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7234D-313D-405A-8231-21393F574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73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A3786-502C-48DB-8EA2-5258295B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243D91-BB56-4377-90A4-3A1E7FE1F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A9F2D4-B8BE-4534-9F41-C25CF21F4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E7528-A5CF-4678-8299-35D0A17F0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138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501419-EB90-45F2-86C5-7F6B0A9B9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A79D50-DDCB-486B-A196-D9E4AF82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EE9D1-EF9B-4365-AAA2-893D76296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14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83459-F6D7-496A-A330-30567D67B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FEB1-B590-48BB-B42E-EB291C38E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8345C-F54C-4226-AE8B-CFDE54ABF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95545-5322-4416-BB74-869B45920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79611A-DB16-4199-9B08-8B263F9B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EDD20-3F61-4D04-9C00-7E5635548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0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22C25-47E8-495E-89A3-E19DE102A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772A12-5395-490D-9FA8-617041B7D6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5105B-F542-459A-A92D-241A103C6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D28F4-0BA4-4535-AFB8-9C72AF984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555507-F39E-437E-85C4-CE70599E6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03331D-B354-4219-9CC6-B2D561B3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2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F59F00-842F-4441-A432-C3E509357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0967B-864D-40C3-8062-A139721B7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BF0BE-3D03-4B96-BDA4-DF7CC280A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E2EE2-D5D3-4956-90F0-9AA949D831F6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D39C8-3163-4A35-84BB-28315DC78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5A023-8F1F-4D63-A2A6-4E1B81BDD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7C730C-9172-40A1-BBC3-490EE09A53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307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F2AA-52B9-4122-B4B8-2EF8001EEF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Spire.Presentation</a:t>
            </a:r>
            <a:r>
              <a:rPr lang="en-US" altLang="zh-CN" dirty="0"/>
              <a:t> for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0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Spire.Presentation for 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Spire.Presentation for Java</dc:title>
  <dc:creator>Lei Rachel</dc:creator>
  <cp:lastModifiedBy>Lei Rachel</cp:lastModifiedBy>
  <cp:revision>1</cp:revision>
  <dcterms:created xsi:type="dcterms:W3CDTF">2021-09-07T06:30:36Z</dcterms:created>
  <dcterms:modified xsi:type="dcterms:W3CDTF">2021-09-07T06:31:08Z</dcterms:modified>
</cp:coreProperties>
</file>