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4" y="4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10/29/2019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\..\..\..\..\..\Data\Video.png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solidFill>
              <a:srgbClr val="FFFAF0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323528" y="908720"/>
            <a:ext cx="61926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Generally, we tend to insert graphics, animation effects, audio frames or video frames into our PPT slides to make it more vivid and persuasive. Adding high-quality audio, background music for example, to a slide presentation can greatly increase the impact that it has on your viewers.</a:t>
            </a:r>
          </a:p>
        </p:txBody>
      </p:sp>
      <p:sp>
        <p:nvSpPr>
          <p:cNvPr id="4" name="New shape"/>
          <p:cNvSpPr/>
          <p:nvPr/>
        </p:nvSpPr>
        <p:spPr>
          <a:xfrm>
            <a:off x="635000" y="3556000"/>
            <a:ext cx="2032000" cy="635000"/>
          </a:xfrm>
          <a:prstGeom prst="rect">
            <a:avLst/>
          </a:prstGeom>
          <a:noFill/>
        </p:spPr>
        <p:style>
          <a:lnRef idx="2">
            <a:srgbClr val="FFFFFF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  <a:p>
            <a:pPr algn="ctr"/>
            <a:r>
              <a:rPr sz="3200" b="1">
                <a:solidFill>
                  <a:srgbClr val="444444"/>
                </a:solidFill>
                <a:latin typeface="Myriad Pro Light"/>
              </a:rPr>
              <a:t>Video:</a:t>
            </a:r>
          </a:p>
        </p:txBody>
      </p:sp>
      <p:pic>
        <p:nvPicPr>
          <p:cNvPr id="5" name="New picture">
            <a:hlinkClick r:id="" action="ppaction://media"/>
          </p:cNvPr>
          <p:cNvPicPr/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link="rId5"/>
          <a:srcRect/>
          <a:stretch>
            <a:fillRect/>
          </a:stretch>
        </p:blipFill>
        <p:spPr>
          <a:xfrm>
            <a:off x="2984500" y="3048000"/>
            <a:ext cx="1905000" cy="1905000"/>
          </a:xfrm>
          <a:prstGeom prst="rect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0"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  <p:bldLst>
      <p:bldP spid="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1.7601 Service Pack 1"/>
  <p:tag name="AS_RELEASE_DATE" val="2013.12.17"/>
  <p:tag name="AS_TITLE" val="Spire.Presentation for .NET "/>
  <p:tag name="AS_VERSION" val="2.1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Uigh" typeface="Microsoft Uighur"/>
        <a:font script="Beng" typeface="Vrinda"/>
        <a:font script="Thai" typeface="Angsan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Times New Roman"/>
        <a:font script="Arab" typeface="Times New Roman"/>
        <a:font script="Hant" typeface="新細明體"/>
        <a:font script="Telu" typeface="Gautami"/>
        <a:font script="Ethi" typeface="Nyala"/>
        <a:font script="Jpan" typeface="ＭＳ Ｐゴシック"/>
        <a:font script="Sinh" typeface="Iskoola Pota"/>
        <a:font script="Deva" typeface="Mangal"/>
        <a:font script="Knda" typeface="Tunga"/>
        <a:font script="Tibt" typeface="Microsoft Himalaya"/>
        <a:font script="Khmr" typeface="MoolBoran"/>
        <a:font script="Taml" typeface="Latha"/>
        <a:font script="Hebr" typeface="Times New Roman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ajorFont>
      <a:minorFont>
        <a:latin typeface="Calibri"/>
        <a:ea typeface=""/>
        <a:cs typeface=""/>
        <a:font script="Uigh" typeface="Microsoft Uighur"/>
        <a:font script="Beng" typeface="Vrinda"/>
        <a:font script="Thai" typeface="Cordi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Arial"/>
        <a:font script="Arab" typeface="Arial"/>
        <a:font script="Hant" typeface="新細明體"/>
        <a:font script="Telu" typeface="Gautami"/>
        <a:font script="Ethi" typeface="Nyala"/>
        <a:font script="Jpan" typeface="ＭＳ Ｐゴシック"/>
        <a:font script="Sinh" typeface="Iskoola Pota"/>
        <a:font script="Deva" typeface="Mangal"/>
        <a:font script="Knda" typeface="Tunga"/>
        <a:font script="Tibt" typeface="Microsoft Himalaya"/>
        <a:font script="Khmr" typeface="DaunPenh"/>
        <a:font script="Taml" typeface="Latha"/>
        <a:font script="Hebr" typeface="Arial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55</Words>
  <Application>Microsoft Office PowerPoint</Application>
  <PresentationFormat>On-screen Show (4:3)</PresentationFormat>
  <Paragraphs>3</Paragraphs>
  <Slides>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Myriad Pro Light</vt:lpstr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Test1</dc:creator>
  <cp:lastModifiedBy>黎 娜</cp:lastModifiedBy>
  <cp:revision>9</cp:revision>
  <dcterms:created xsi:type="dcterms:W3CDTF">2018-01-20T10:36:23Z</dcterms:created>
  <dcterms:modified xsi:type="dcterms:W3CDTF">2019-10-29T07:40:34Z</dcterms:modified>
</cp:coreProperties>
</file>