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8" r:id="rId3"/>
    <p:sldId id="260" r:id="rId4"/>
    <p:sldId id="262" r:id="rId5"/>
    <p:sldId id="290" r:id="rId6"/>
    <p:sldId id="291" r:id="rId7"/>
    <p:sldId id="292" r:id="rId8"/>
    <p:sldId id="293" r:id="rId9"/>
    <p:sldId id="263" r:id="rId10"/>
    <p:sldId id="284" r:id="rId11"/>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0"/>
  </p:normalViewPr>
  <p:slideViewPr>
    <p:cSldViewPr snapToGrid="0" snapToObjects="1" showGuides="1">
      <p:cViewPr varScale="1">
        <p:scale>
          <a:sx n="107" d="100"/>
          <a:sy n="107" d="100"/>
        </p:scale>
        <p:origin x="464"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1B8CC17-56A5-F5D7-6034-0107DC48479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fr-FR"/>
          </a:p>
        </p:txBody>
      </p:sp>
      <p:sp>
        <p:nvSpPr>
          <p:cNvPr id="3" name="Espace réservé de la date 2">
            <a:extLst>
              <a:ext uri="{FF2B5EF4-FFF2-40B4-BE49-F238E27FC236}">
                <a16:creationId xmlns:a16="http://schemas.microsoft.com/office/drawing/2014/main" id="{C9B8018C-FC98-C2B9-3227-9E1A1F6BAC0D}"/>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E9A3F7D-3874-1045-8142-EA788592BB83}" type="datetimeFigureOut">
              <a:rPr lang="fr-FR"/>
              <a:pPr>
                <a:defRPr/>
              </a:pPr>
              <a:t>14/02/2023</a:t>
            </a:fld>
            <a:endParaRPr lang="fr-FR"/>
          </a:p>
        </p:txBody>
      </p:sp>
      <p:sp>
        <p:nvSpPr>
          <p:cNvPr id="4" name="Espace réservé du pied de page 3">
            <a:extLst>
              <a:ext uri="{FF2B5EF4-FFF2-40B4-BE49-F238E27FC236}">
                <a16:creationId xmlns:a16="http://schemas.microsoft.com/office/drawing/2014/main" id="{2D9398E5-D66C-E4FE-43CB-5826A7A5D8B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fr-FR"/>
          </a:p>
        </p:txBody>
      </p:sp>
      <p:sp>
        <p:nvSpPr>
          <p:cNvPr id="5" name="Espace réservé du numéro de diapositive 4">
            <a:extLst>
              <a:ext uri="{FF2B5EF4-FFF2-40B4-BE49-F238E27FC236}">
                <a16:creationId xmlns:a16="http://schemas.microsoft.com/office/drawing/2014/main" id="{C7235E75-9777-24AB-08FA-34D66A45130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A1C7FE-A87C-DF48-8D70-756D46CF1F42}" type="slidenum">
              <a:rPr lang="fr-FR" altLang="en-JP"/>
              <a:pPr/>
              <a:t>‹#›</a:t>
            </a:fld>
            <a:endParaRPr lang="fr-FR" altLang="en-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596460-8E73-CCC9-0987-1E0F8C6A79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fr-FR"/>
          </a:p>
        </p:txBody>
      </p:sp>
      <p:sp>
        <p:nvSpPr>
          <p:cNvPr id="3" name="Espace réservé de la date 2">
            <a:extLst>
              <a:ext uri="{FF2B5EF4-FFF2-40B4-BE49-F238E27FC236}">
                <a16:creationId xmlns:a16="http://schemas.microsoft.com/office/drawing/2014/main" id="{EB9E9DAA-53C0-DABB-8ABD-294895C0AB03}"/>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26E87CB-E052-D941-8C7B-25566AAA412F}" type="datetimeFigureOut">
              <a:rPr lang="fr-FR"/>
              <a:pPr>
                <a:defRPr/>
              </a:pPr>
              <a:t>14/02/2023</a:t>
            </a:fld>
            <a:endParaRPr lang="fr-FR"/>
          </a:p>
        </p:txBody>
      </p:sp>
      <p:sp>
        <p:nvSpPr>
          <p:cNvPr id="4" name="Espace réservé de l'image des diapositives 3">
            <a:extLst>
              <a:ext uri="{FF2B5EF4-FFF2-40B4-BE49-F238E27FC236}">
                <a16:creationId xmlns:a16="http://schemas.microsoft.com/office/drawing/2014/main" id="{C4223FFF-B028-06D5-DC5F-4F2FFDC9482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9D06365D-37CD-4AD2-F5A9-1E5BD88FA59B}"/>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9DBAF624-69B1-2026-A14A-C24029AD798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fr-FR"/>
          </a:p>
        </p:txBody>
      </p:sp>
      <p:sp>
        <p:nvSpPr>
          <p:cNvPr id="7" name="Espace réservé du numéro de diapositive 6">
            <a:extLst>
              <a:ext uri="{FF2B5EF4-FFF2-40B4-BE49-F238E27FC236}">
                <a16:creationId xmlns:a16="http://schemas.microsoft.com/office/drawing/2014/main" id="{1CFB82D1-1F76-E38D-CF0B-4AFA857B45B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CDA9A2-9E68-D442-A98C-9FF2454F5612}" type="slidenum">
              <a:rPr lang="fr-FR" altLang="en-JP"/>
              <a:pPr/>
              <a:t>‹#›</a:t>
            </a:fld>
            <a:endParaRPr lang="fr-FR" altLang="en-JP"/>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a:extLst>
              <a:ext uri="{FF2B5EF4-FFF2-40B4-BE49-F238E27FC236}">
                <a16:creationId xmlns:a16="http://schemas.microsoft.com/office/drawing/2014/main" id="{A082913D-A21F-835B-F857-662573EF6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Espace réservé des commentaires 2">
            <a:extLst>
              <a:ext uri="{FF2B5EF4-FFF2-40B4-BE49-F238E27FC236}">
                <a16:creationId xmlns:a16="http://schemas.microsoft.com/office/drawing/2014/main" id="{49A55876-E580-0589-98C5-5D0CFA33D8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FR" altLang="fr-FR" b="1">
                <a:solidFill>
                  <a:srgbClr val="000000"/>
                </a:solidFill>
              </a:rPr>
              <a:t>Bonjour ! Merci pour le téléchargement de cette maquette sur lebusinessplan.fr !</a:t>
            </a:r>
          </a:p>
          <a:p>
            <a:pPr eaLnBrk="1" hangingPunct="1">
              <a:spcBef>
                <a:spcPct val="0"/>
              </a:spcBef>
            </a:pPr>
            <a:endParaRPr lang="fr-FR" altLang="fr-FR" b="1">
              <a:solidFill>
                <a:srgbClr val="000000"/>
              </a:solidFill>
            </a:endParaRPr>
          </a:p>
          <a:p>
            <a:pPr eaLnBrk="1" hangingPunct="1">
              <a:spcBef>
                <a:spcPct val="0"/>
              </a:spcBef>
            </a:pPr>
            <a:r>
              <a:rPr lang="fr-FR" altLang="fr-FR">
                <a:solidFill>
                  <a:srgbClr val="000000"/>
                </a:solidFill>
              </a:rPr>
              <a:t>Vous trouverez des notes en commentaires pour vous aider à réaliser la présentation de votre propre business plan.</a:t>
            </a:r>
          </a:p>
          <a:p>
            <a:pPr eaLnBrk="1" hangingPunct="1">
              <a:spcBef>
                <a:spcPct val="0"/>
              </a:spcBef>
            </a:pPr>
            <a:endParaRPr lang="fr-FR" altLang="fr-FR">
              <a:solidFill>
                <a:srgbClr val="000000"/>
              </a:solidFill>
            </a:endParaRPr>
          </a:p>
          <a:p>
            <a:pPr eaLnBrk="1" hangingPunct="1">
              <a:spcBef>
                <a:spcPct val="0"/>
              </a:spcBef>
            </a:pPr>
            <a:r>
              <a:rPr lang="fr-FR" altLang="fr-FR">
                <a:solidFill>
                  <a:srgbClr val="000000"/>
                </a:solidFill>
              </a:rPr>
              <a:t>Nous vous conseillons d’adapter au maximum la présentation en fonction de votre charte graphique (couleur, police, logo…) et d’enlever les éléments ou slides qui ne collent pas à votre projet</a:t>
            </a:r>
            <a:r>
              <a:rPr lang="en-US" altLang="fr-FR">
                <a:solidFill>
                  <a:srgbClr val="000000"/>
                </a:solidFill>
              </a:rPr>
              <a:t>, etc. Il s’agit d’un Powerpoint donc tout est modulable </a:t>
            </a:r>
            <a:r>
              <a:rPr lang="en-US" altLang="fr-FR">
                <a:solidFill>
                  <a:srgbClr val="000000"/>
                </a:solidFill>
                <a:sym typeface="Wingdings" pitchFamily="2" charset="2"/>
              </a:rPr>
              <a:t> </a:t>
            </a:r>
          </a:p>
          <a:p>
            <a:pPr eaLnBrk="1" hangingPunct="1">
              <a:spcBef>
                <a:spcPct val="0"/>
              </a:spcBef>
            </a:pPr>
            <a:endParaRPr lang="en-US" altLang="fr-FR">
              <a:solidFill>
                <a:srgbClr val="000000"/>
              </a:solidFill>
              <a:sym typeface="Wingdings" pitchFamily="2" charset="2"/>
            </a:endParaRPr>
          </a:p>
          <a:p>
            <a:pPr eaLnBrk="1" hangingPunct="1">
              <a:spcBef>
                <a:spcPct val="0"/>
              </a:spcBef>
            </a:pPr>
            <a:r>
              <a:rPr lang="en-US" altLang="fr-FR">
                <a:solidFill>
                  <a:srgbClr val="000000"/>
                </a:solidFill>
                <a:sym typeface="Wingdings" pitchFamily="2" charset="2"/>
              </a:rPr>
              <a:t>Attention, ce modèle gratuit contient uniquement la première partie de la maquette. Pour avoir la maquette entière, vous pouvez vous rendre directement sur notre Petite Boutique :</a:t>
            </a:r>
          </a:p>
          <a:p>
            <a:pPr eaLnBrk="1" hangingPunct="1">
              <a:spcBef>
                <a:spcPct val="0"/>
              </a:spcBef>
            </a:pPr>
            <a:r>
              <a:rPr lang="en-US" altLang="fr-FR">
                <a:solidFill>
                  <a:srgbClr val="000000"/>
                </a:solidFill>
                <a:sym typeface="Wingdings" pitchFamily="2" charset="2"/>
              </a:rPr>
              <a:t>http://www.lebusinessplan.fr/boutique-business-plan/</a:t>
            </a:r>
          </a:p>
          <a:p>
            <a:pPr eaLnBrk="1" hangingPunct="1">
              <a:spcBef>
                <a:spcPct val="0"/>
              </a:spcBef>
            </a:pPr>
            <a:endParaRPr lang="en-US" altLang="fr-FR">
              <a:solidFill>
                <a:srgbClr val="000000"/>
              </a:solidFill>
              <a:sym typeface="Wingdings" pitchFamily="2" charset="2"/>
            </a:endParaRPr>
          </a:p>
          <a:p>
            <a:pPr eaLnBrk="1" hangingPunct="1">
              <a:spcBef>
                <a:spcPct val="0"/>
              </a:spcBef>
            </a:pPr>
            <a:r>
              <a:rPr lang="en-US" altLang="fr-FR">
                <a:solidFill>
                  <a:srgbClr val="000000"/>
                </a:solidFill>
                <a:sym typeface="Wingdings" pitchFamily="2" charset="2"/>
              </a:rPr>
              <a:t>Bon travail, </a:t>
            </a:r>
          </a:p>
          <a:p>
            <a:pPr eaLnBrk="1" hangingPunct="1">
              <a:spcBef>
                <a:spcPct val="0"/>
              </a:spcBef>
            </a:pPr>
            <a:endParaRPr lang="en-US" altLang="fr-FR">
              <a:solidFill>
                <a:srgbClr val="000000"/>
              </a:solidFill>
              <a:sym typeface="Wingdings" pitchFamily="2" charset="2"/>
            </a:endParaRPr>
          </a:p>
          <a:p>
            <a:pPr eaLnBrk="1" hangingPunct="1">
              <a:spcBef>
                <a:spcPct val="0"/>
              </a:spcBef>
            </a:pPr>
            <a:r>
              <a:rPr lang="en-US" altLang="fr-FR">
                <a:solidFill>
                  <a:srgbClr val="000000"/>
                </a:solidFill>
                <a:sym typeface="Wingdings" pitchFamily="2" charset="2"/>
              </a:rPr>
              <a:t>La Team Lebusinessplan.fr</a:t>
            </a:r>
            <a:endParaRPr lang="fr-FR" altLang="fr-FR">
              <a:solidFill>
                <a:srgbClr val="000000"/>
              </a:solidFill>
            </a:endParaRPr>
          </a:p>
        </p:txBody>
      </p:sp>
      <p:sp>
        <p:nvSpPr>
          <p:cNvPr id="15364" name="Espace réservé du numéro de diapositive 3">
            <a:extLst>
              <a:ext uri="{FF2B5EF4-FFF2-40B4-BE49-F238E27FC236}">
                <a16:creationId xmlns:a16="http://schemas.microsoft.com/office/drawing/2014/main" id="{D05B2F09-7A6F-CA20-3ECB-BC5E224FC2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6B2D5946-A44F-9C46-ADBB-F1CB3779FA22}" type="slidenum">
              <a:rPr lang="fr-FR" altLang="fr-FR"/>
              <a:pPr eaLnBrk="1" hangingPunct="1">
                <a:spcBef>
                  <a:spcPct val="0"/>
                </a:spcBef>
              </a:pPr>
              <a:t>1</a:t>
            </a:fld>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a:extLst>
              <a:ext uri="{FF2B5EF4-FFF2-40B4-BE49-F238E27FC236}">
                <a16:creationId xmlns:a16="http://schemas.microsoft.com/office/drawing/2014/main" id="{169C02B5-4F41-E741-BEE1-8109366C32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Espace réservé des commentaires 2">
            <a:extLst>
              <a:ext uri="{FF2B5EF4-FFF2-40B4-BE49-F238E27FC236}">
                <a16:creationId xmlns:a16="http://schemas.microsoft.com/office/drawing/2014/main" id="{CC14FFD9-9A1E-82B1-CDB6-DA82AF6E3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FR" altLang="fr-FR"/>
          </a:p>
        </p:txBody>
      </p:sp>
      <p:sp>
        <p:nvSpPr>
          <p:cNvPr id="17412" name="Espace réservé du numéro de diapositive 3">
            <a:extLst>
              <a:ext uri="{FF2B5EF4-FFF2-40B4-BE49-F238E27FC236}">
                <a16:creationId xmlns:a16="http://schemas.microsoft.com/office/drawing/2014/main" id="{DC96F73C-0203-D9D2-F5F6-1E6AD9AA1B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89321054-0906-5840-A445-5D1C0E94F9FA}" type="slidenum">
              <a:rPr lang="fr-FR" altLang="fr-FR"/>
              <a:pPr eaLnBrk="1" hangingPunct="1">
                <a:spcBef>
                  <a:spcPct val="0"/>
                </a:spcBef>
              </a:pPr>
              <a:t>2</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a:extLst>
              <a:ext uri="{FF2B5EF4-FFF2-40B4-BE49-F238E27FC236}">
                <a16:creationId xmlns:a16="http://schemas.microsoft.com/office/drawing/2014/main" id="{A728B7BC-FC89-F4B0-C555-E45FE8D41C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Espace réservé des commentaires 2">
            <a:extLst>
              <a:ext uri="{FF2B5EF4-FFF2-40B4-BE49-F238E27FC236}">
                <a16:creationId xmlns:a16="http://schemas.microsoft.com/office/drawing/2014/main" id="{8F58FF41-50BD-99CF-7AE1-D931A51ECB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fr-FR" altLang="fr-FR" b="1">
                <a:solidFill>
                  <a:srgbClr val="000000"/>
                </a:solidFill>
              </a:rPr>
              <a:t>Conseils “</a:t>
            </a:r>
            <a:r>
              <a:rPr lang="fr-FR" altLang="ja-JP" b="1">
                <a:solidFill>
                  <a:srgbClr val="000000"/>
                </a:solidFill>
              </a:rPr>
              <a:t>POURQUOI PROJET?</a:t>
            </a:r>
            <a:r>
              <a:rPr lang="fr-FR" altLang="fr-FR" sz="800" b="1">
                <a:solidFill>
                  <a:srgbClr val="000000"/>
                </a:solidFill>
              </a:rPr>
              <a:t>”</a:t>
            </a:r>
            <a:endParaRPr lang="fr-FR" altLang="ja-JP" sz="800" b="1">
              <a:solidFill>
                <a:srgbClr val="000000"/>
              </a:solidFill>
            </a:endParaRPr>
          </a:p>
          <a:p>
            <a:pPr marL="228600" indent="-228600" defTabSz="914400" eaLnBrk="1" hangingPunct="1">
              <a:spcBef>
                <a:spcPct val="0"/>
              </a:spcBef>
            </a:pPr>
            <a:endParaRPr lang="fr-FR" altLang="fr-FR" sz="800" b="1">
              <a:solidFill>
                <a:srgbClr val="000000"/>
              </a:solidFill>
            </a:endParaRPr>
          </a:p>
          <a:p>
            <a:pPr marL="228600" indent="-228600" defTabSz="914400" eaLnBrk="1" hangingPunct="1">
              <a:spcBef>
                <a:spcPct val="0"/>
              </a:spcBef>
            </a:pPr>
            <a:r>
              <a:rPr lang="fr-FR" altLang="fr-FR" sz="800">
                <a:solidFill>
                  <a:srgbClr val="000000"/>
                </a:solidFill>
              </a:rPr>
              <a:t>Il s’agit ici de répondre à la question : quelles sont les raisons qui vous ont poussé à développer ce projet ?</a:t>
            </a:r>
          </a:p>
          <a:p>
            <a:pPr marL="228600" indent="-228600" defTabSz="914400" eaLnBrk="1" hangingPunct="1">
              <a:spcBef>
                <a:spcPct val="0"/>
              </a:spcBef>
            </a:pPr>
            <a:r>
              <a:rPr lang="fr-FR" altLang="fr-FR" sz="800">
                <a:solidFill>
                  <a:srgbClr val="000000"/>
                </a:solidFill>
              </a:rPr>
              <a:t>C’est maintenant que vous raconter les justifications derrière le lancement de votre projet. </a:t>
            </a:r>
          </a:p>
          <a:p>
            <a:pPr marL="228600" indent="-228600" defTabSz="914400" eaLnBrk="1" hangingPunct="1">
              <a:spcBef>
                <a:spcPct val="0"/>
              </a:spcBef>
            </a:pPr>
            <a:endParaRPr lang="fr-FR" altLang="fr-FR" sz="800">
              <a:solidFill>
                <a:srgbClr val="000000"/>
              </a:solidFill>
            </a:endParaRPr>
          </a:p>
          <a:p>
            <a:pPr marL="228600" indent="-228600" defTabSz="914400" eaLnBrk="1" hangingPunct="1">
              <a:spcBef>
                <a:spcPct val="0"/>
              </a:spcBef>
            </a:pPr>
            <a:r>
              <a:rPr lang="fr-FR" altLang="fr-FR">
                <a:solidFill>
                  <a:srgbClr val="000000"/>
                </a:solidFill>
              </a:rPr>
              <a:t>Voici quelques idées : </a:t>
            </a:r>
          </a:p>
          <a:p>
            <a:pPr marL="228600" indent="-228600" defTabSz="914400" eaLnBrk="1" hangingPunct="1">
              <a:spcBef>
                <a:spcPct val="0"/>
              </a:spcBef>
              <a:buFontTx/>
              <a:buChar char="•"/>
            </a:pPr>
            <a:r>
              <a:rPr lang="fr-FR" altLang="fr-FR">
                <a:solidFill>
                  <a:srgbClr val="000000"/>
                </a:solidFill>
              </a:rPr>
              <a:t>La taille du marche – Tout simplement, un chiffre qui justifie l’existence d’un grand potentiel de marché</a:t>
            </a:r>
          </a:p>
          <a:p>
            <a:pPr marL="228600" indent="-228600" defTabSz="914400" eaLnBrk="1" hangingPunct="1">
              <a:spcBef>
                <a:spcPct val="0"/>
              </a:spcBef>
              <a:buFontTx/>
              <a:buChar char="•"/>
            </a:pPr>
            <a:r>
              <a:rPr lang="fr-FR" altLang="fr-FR">
                <a:solidFill>
                  <a:srgbClr val="000000"/>
                </a:solidFill>
              </a:rPr>
              <a:t>Le manque d’une solution déjà existante pour répondre à un besoin</a:t>
            </a:r>
          </a:p>
          <a:p>
            <a:pPr marL="228600" indent="-228600" defTabSz="914400" eaLnBrk="1" hangingPunct="1">
              <a:spcBef>
                <a:spcPct val="0"/>
              </a:spcBef>
              <a:buFontTx/>
              <a:buChar char="•"/>
            </a:pPr>
            <a:r>
              <a:rPr lang="fr-FR" altLang="fr-FR">
                <a:solidFill>
                  <a:srgbClr val="000000"/>
                </a:solidFill>
              </a:rPr>
              <a:t>Une expertise technologique que vous avez développé</a:t>
            </a:r>
          </a:p>
          <a:p>
            <a:pPr marL="228600" indent="-228600" defTabSz="914400" eaLnBrk="1" hangingPunct="1">
              <a:spcBef>
                <a:spcPct val="0"/>
              </a:spcBef>
              <a:buFontTx/>
              <a:buChar char="•"/>
            </a:pPr>
            <a:r>
              <a:rPr lang="fr-FR" altLang="fr-FR">
                <a:solidFill>
                  <a:srgbClr val="000000"/>
                </a:solidFill>
              </a:rPr>
              <a:t>Une expérience passée dans une société sur la même problématique</a:t>
            </a:r>
          </a:p>
          <a:p>
            <a:pPr marL="228600" indent="-228600" defTabSz="914400" eaLnBrk="1" hangingPunct="1">
              <a:spcBef>
                <a:spcPct val="0"/>
              </a:spcBef>
              <a:buFontTx/>
              <a:buChar char="•"/>
            </a:pPr>
            <a:r>
              <a:rPr lang="fr-FR" altLang="fr-FR">
                <a:solidFill>
                  <a:srgbClr val="000000"/>
                </a:solidFill>
              </a:rPr>
              <a:t>…</a:t>
            </a:r>
          </a:p>
        </p:txBody>
      </p:sp>
      <p:sp>
        <p:nvSpPr>
          <p:cNvPr id="19460" name="Espace réservé du numéro de diapositive 3">
            <a:extLst>
              <a:ext uri="{FF2B5EF4-FFF2-40B4-BE49-F238E27FC236}">
                <a16:creationId xmlns:a16="http://schemas.microsoft.com/office/drawing/2014/main" id="{32C35626-2763-3592-BFBF-638F2837B8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2450C60B-69F2-B74C-BE9A-9BA9163A6F8B}" type="slidenum">
              <a:rPr lang="fr-FR" altLang="fr-FR"/>
              <a:pPr eaLnBrk="1" hangingPunct="1">
                <a:spcBef>
                  <a:spcPct val="0"/>
                </a:spcBef>
              </a:pPr>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image des diapositives 1">
            <a:extLst>
              <a:ext uri="{FF2B5EF4-FFF2-40B4-BE49-F238E27FC236}">
                <a16:creationId xmlns:a16="http://schemas.microsoft.com/office/drawing/2014/main" id="{5202AC82-59FF-5DAD-4AD1-68C43D9366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Espace réservé des commentaires 2">
            <a:extLst>
              <a:ext uri="{FF2B5EF4-FFF2-40B4-BE49-F238E27FC236}">
                <a16:creationId xmlns:a16="http://schemas.microsoft.com/office/drawing/2014/main" id="{92595AFB-2B38-DA66-DF13-56C7F6BAE2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en-US" altLang="fr-FR" b="1">
                <a:solidFill>
                  <a:srgbClr val="000000"/>
                </a:solidFill>
              </a:rPr>
              <a:t>Conseils “DESCRIPTION DE L’OFFRE”</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pPr>
            <a:r>
              <a:rPr lang="en-US" altLang="fr-FR">
                <a:solidFill>
                  <a:srgbClr val="000000"/>
                </a:solidFill>
              </a:rPr>
              <a:t>Il s’agit de </a:t>
            </a:r>
            <a:r>
              <a:rPr lang="fr-FR" altLang="fr-FR">
                <a:solidFill>
                  <a:srgbClr val="000000"/>
                </a:solidFill>
              </a:rPr>
              <a:t>décrire par une phrase simple et synthétique l’activité de la société, sa mission et sa vision. </a:t>
            </a:r>
          </a:p>
          <a:p>
            <a:pPr marL="228600" indent="-228600" defTabSz="914400" eaLnBrk="1" hangingPunct="1">
              <a:spcBef>
                <a:spcPct val="0"/>
              </a:spcBef>
            </a:pPr>
            <a:endParaRPr lang="fr-FR" altLang="fr-FR">
              <a:solidFill>
                <a:srgbClr val="000000"/>
              </a:solidFill>
            </a:endParaRPr>
          </a:p>
          <a:p>
            <a:pPr marL="228600" indent="-228600" defTabSz="914400" eaLnBrk="1" hangingPunct="1">
              <a:spcBef>
                <a:spcPct val="0"/>
              </a:spcBef>
            </a:pPr>
            <a:r>
              <a:rPr lang="fr-FR" altLang="fr-FR">
                <a:solidFill>
                  <a:srgbClr val="000000"/>
                </a:solidFill>
              </a:rPr>
              <a:t>Ainsi, la mission correspond à votre vocation (c’est à dire ce qui est important à vos yeux). La vision quant à elle correspond à ce à quoi vous aspirez à moyen terme. </a:t>
            </a:r>
            <a:endParaRPr lang="en-US" altLang="fr-FR">
              <a:solidFill>
                <a:srgbClr val="000000"/>
              </a:solidFill>
            </a:endParaRPr>
          </a:p>
          <a:p>
            <a:pPr marL="228600" indent="-228600" defTabSz="914400" eaLnBrk="1" hangingPunct="1">
              <a:spcBef>
                <a:spcPct val="0"/>
              </a:spcBef>
            </a:pPr>
            <a:endParaRPr lang="en-US" altLang="fr-FR">
              <a:solidFill>
                <a:srgbClr val="000000"/>
              </a:solidFill>
            </a:endParaRPr>
          </a:p>
          <a:p>
            <a:pPr marL="228600" indent="-228600" defTabSz="914400" eaLnBrk="1" hangingPunct="1">
              <a:spcBef>
                <a:spcPct val="0"/>
              </a:spcBef>
            </a:pPr>
            <a:endParaRPr lang="fr-FR" altLang="fr-FR"/>
          </a:p>
        </p:txBody>
      </p:sp>
      <p:sp>
        <p:nvSpPr>
          <p:cNvPr id="21508" name="Espace réservé du numéro de diapositive 3">
            <a:extLst>
              <a:ext uri="{FF2B5EF4-FFF2-40B4-BE49-F238E27FC236}">
                <a16:creationId xmlns:a16="http://schemas.microsoft.com/office/drawing/2014/main" id="{2FC1A6D9-A801-C339-D072-14FB661062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7BEA12B7-44CB-4749-A23C-50F407AA03D3}" type="slidenum">
              <a:rPr lang="fr-FR" altLang="fr-FR"/>
              <a:pPr eaLnBrk="1" hangingPunct="1">
                <a:spcBef>
                  <a:spcPct val="0"/>
                </a:spcBef>
              </a:pPr>
              <a:t>4</a:t>
            </a:fld>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a:extLst>
              <a:ext uri="{FF2B5EF4-FFF2-40B4-BE49-F238E27FC236}">
                <a16:creationId xmlns:a16="http://schemas.microsoft.com/office/drawing/2014/main" id="{7503F469-98FA-9D83-7E77-F116AF673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a:extLst>
              <a:ext uri="{FF2B5EF4-FFF2-40B4-BE49-F238E27FC236}">
                <a16:creationId xmlns:a16="http://schemas.microsoft.com/office/drawing/2014/main" id="{853245A5-9FF3-ECD2-0BB9-8F5F5175FC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en-US" altLang="fr-FR" b="1">
                <a:solidFill>
                  <a:srgbClr val="000000"/>
                </a:solidFill>
              </a:rPr>
              <a:t>Conseils “MAGIE DU PRODUIT”</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pPr>
            <a:r>
              <a:rPr lang="en-US" altLang="fr-FR">
                <a:solidFill>
                  <a:srgbClr val="000000"/>
                </a:solidFill>
              </a:rPr>
              <a:t>Ici, vous pouvez introduire des visuels du concept : </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buFontTx/>
              <a:buChar char="•"/>
            </a:pPr>
            <a:r>
              <a:rPr lang="fr-FR" altLang="fr-FR">
                <a:solidFill>
                  <a:srgbClr val="000000"/>
                </a:solidFill>
              </a:rPr>
              <a:t>Des images de vos produits / offres</a:t>
            </a:r>
          </a:p>
          <a:p>
            <a:pPr marL="228600" indent="-228600" defTabSz="914400" eaLnBrk="1" hangingPunct="1">
              <a:spcBef>
                <a:spcPct val="0"/>
              </a:spcBef>
              <a:buFontTx/>
              <a:buChar char="•"/>
            </a:pPr>
            <a:r>
              <a:rPr lang="fr-FR" altLang="fr-FR">
                <a:solidFill>
                  <a:srgbClr val="000000"/>
                </a:solidFill>
              </a:rPr>
              <a:t>Des schémas / des maquettes</a:t>
            </a:r>
          </a:p>
          <a:p>
            <a:pPr marL="228600" indent="-228600" defTabSz="914400" eaLnBrk="1" hangingPunct="1">
              <a:spcBef>
                <a:spcPct val="0"/>
              </a:spcBef>
              <a:buFontTx/>
              <a:buChar char="•"/>
            </a:pPr>
            <a:r>
              <a:rPr lang="fr-FR" altLang="fr-FR">
                <a:solidFill>
                  <a:srgbClr val="000000"/>
                </a:solidFill>
              </a:rPr>
              <a:t>Une identité visuelle / un univers</a:t>
            </a:r>
          </a:p>
          <a:p>
            <a:pPr marL="228600" indent="-228600" defTabSz="914400" eaLnBrk="1" hangingPunct="1">
              <a:spcBef>
                <a:spcPct val="0"/>
              </a:spcBef>
              <a:buFontTx/>
              <a:buChar char="•"/>
            </a:pPr>
            <a:r>
              <a:rPr lang="fr-FR" altLang="fr-FR">
                <a:solidFill>
                  <a:srgbClr val="000000"/>
                </a:solidFill>
              </a:rPr>
              <a:t>Visuel du site internet / Page Facebook</a:t>
            </a:r>
          </a:p>
          <a:p>
            <a:pPr marL="228600" indent="-228600" defTabSz="914400" eaLnBrk="1" hangingPunct="1">
              <a:spcBef>
                <a:spcPct val="0"/>
              </a:spcBef>
              <a:buFontTx/>
              <a:buChar char="•"/>
            </a:pPr>
            <a:r>
              <a:rPr lang="fr-FR" altLang="fr-FR">
                <a:solidFill>
                  <a:srgbClr val="000000"/>
                </a:solidFill>
              </a:rPr>
              <a:t>…</a:t>
            </a:r>
          </a:p>
          <a:p>
            <a:pPr marL="228600" indent="-228600" defTabSz="914400" eaLnBrk="1" hangingPunct="1">
              <a:spcBef>
                <a:spcPct val="0"/>
              </a:spcBef>
              <a:buFontTx/>
              <a:buChar char="•"/>
            </a:pPr>
            <a:endParaRPr lang="fr-FR" altLang="fr-FR">
              <a:solidFill>
                <a:srgbClr val="000000"/>
              </a:solidFill>
            </a:endParaRPr>
          </a:p>
          <a:p>
            <a:pPr marL="228600" indent="-228600" defTabSz="914400" eaLnBrk="1" hangingPunct="1">
              <a:spcBef>
                <a:spcPct val="0"/>
              </a:spcBef>
            </a:pPr>
            <a:r>
              <a:rPr lang="fr-FR" altLang="fr-FR">
                <a:solidFill>
                  <a:srgbClr val="000000"/>
                </a:solidFill>
              </a:rPr>
              <a:t>ATTENTION : Nous vous recommandons de mettre les visuels le grand possible afin que le produit que vous mettez en avant soit facilement visualisé. De plus, il s’agit sur ce slide de mettre vraiment bien en avant la « magie » c’est à dire la valeur ajoutée de votre produit. </a:t>
            </a:r>
            <a:endParaRPr lang="en-US" altLang="fr-FR">
              <a:solidFill>
                <a:srgbClr val="000000"/>
              </a:solidFill>
            </a:endParaRPr>
          </a:p>
        </p:txBody>
      </p:sp>
      <p:sp>
        <p:nvSpPr>
          <p:cNvPr id="22532" name="Espace réservé du numéro de diapositive 3">
            <a:extLst>
              <a:ext uri="{FF2B5EF4-FFF2-40B4-BE49-F238E27FC236}">
                <a16:creationId xmlns:a16="http://schemas.microsoft.com/office/drawing/2014/main" id="{BEF964AE-5C11-ACBE-E1C4-5BE0CC1113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DADE1537-E56B-F341-B420-93E2760C8A08}" type="slidenum">
              <a:rPr lang="fr-FR" altLang="fr-FR"/>
              <a:pPr eaLnBrk="1" hangingPunct="1">
                <a:spcBef>
                  <a:spcPct val="0"/>
                </a:spcBef>
              </a:pPr>
              <a:t>5</a:t>
            </a:fld>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a:extLst>
              <a:ext uri="{FF2B5EF4-FFF2-40B4-BE49-F238E27FC236}">
                <a16:creationId xmlns:a16="http://schemas.microsoft.com/office/drawing/2014/main" id="{7503F469-98FA-9D83-7E77-F116AF673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a:extLst>
              <a:ext uri="{FF2B5EF4-FFF2-40B4-BE49-F238E27FC236}">
                <a16:creationId xmlns:a16="http://schemas.microsoft.com/office/drawing/2014/main" id="{853245A5-9FF3-ECD2-0BB9-8F5F5175FC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en-US" altLang="fr-FR" b="1">
                <a:solidFill>
                  <a:srgbClr val="000000"/>
                </a:solidFill>
              </a:rPr>
              <a:t>Conseils “MAGIE DU PRODUIT”</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pPr>
            <a:r>
              <a:rPr lang="en-US" altLang="fr-FR">
                <a:solidFill>
                  <a:srgbClr val="000000"/>
                </a:solidFill>
              </a:rPr>
              <a:t>Ici, vous pouvez introduire des visuels du concept : </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buFontTx/>
              <a:buChar char="•"/>
            </a:pPr>
            <a:r>
              <a:rPr lang="fr-FR" altLang="fr-FR">
                <a:solidFill>
                  <a:srgbClr val="000000"/>
                </a:solidFill>
              </a:rPr>
              <a:t>Des images de vos produits / offres</a:t>
            </a:r>
          </a:p>
          <a:p>
            <a:pPr marL="228600" indent="-228600" defTabSz="914400" eaLnBrk="1" hangingPunct="1">
              <a:spcBef>
                <a:spcPct val="0"/>
              </a:spcBef>
              <a:buFontTx/>
              <a:buChar char="•"/>
            </a:pPr>
            <a:r>
              <a:rPr lang="fr-FR" altLang="fr-FR">
                <a:solidFill>
                  <a:srgbClr val="000000"/>
                </a:solidFill>
              </a:rPr>
              <a:t>Des schémas / des maquettes</a:t>
            </a:r>
          </a:p>
          <a:p>
            <a:pPr marL="228600" indent="-228600" defTabSz="914400" eaLnBrk="1" hangingPunct="1">
              <a:spcBef>
                <a:spcPct val="0"/>
              </a:spcBef>
              <a:buFontTx/>
              <a:buChar char="•"/>
            </a:pPr>
            <a:r>
              <a:rPr lang="fr-FR" altLang="fr-FR">
                <a:solidFill>
                  <a:srgbClr val="000000"/>
                </a:solidFill>
              </a:rPr>
              <a:t>Une identité visuelle / un univers</a:t>
            </a:r>
          </a:p>
          <a:p>
            <a:pPr marL="228600" indent="-228600" defTabSz="914400" eaLnBrk="1" hangingPunct="1">
              <a:spcBef>
                <a:spcPct val="0"/>
              </a:spcBef>
              <a:buFontTx/>
              <a:buChar char="•"/>
            </a:pPr>
            <a:r>
              <a:rPr lang="fr-FR" altLang="fr-FR">
                <a:solidFill>
                  <a:srgbClr val="000000"/>
                </a:solidFill>
              </a:rPr>
              <a:t>Visuel du site internet / Page Facebook</a:t>
            </a:r>
          </a:p>
          <a:p>
            <a:pPr marL="228600" indent="-228600" defTabSz="914400" eaLnBrk="1" hangingPunct="1">
              <a:spcBef>
                <a:spcPct val="0"/>
              </a:spcBef>
              <a:buFontTx/>
              <a:buChar char="•"/>
            </a:pPr>
            <a:r>
              <a:rPr lang="fr-FR" altLang="fr-FR">
                <a:solidFill>
                  <a:srgbClr val="000000"/>
                </a:solidFill>
              </a:rPr>
              <a:t>…</a:t>
            </a:r>
          </a:p>
          <a:p>
            <a:pPr marL="228600" indent="-228600" defTabSz="914400" eaLnBrk="1" hangingPunct="1">
              <a:spcBef>
                <a:spcPct val="0"/>
              </a:spcBef>
              <a:buFontTx/>
              <a:buChar char="•"/>
            </a:pPr>
            <a:endParaRPr lang="fr-FR" altLang="fr-FR">
              <a:solidFill>
                <a:srgbClr val="000000"/>
              </a:solidFill>
            </a:endParaRPr>
          </a:p>
          <a:p>
            <a:pPr marL="228600" indent="-228600" defTabSz="914400" eaLnBrk="1" hangingPunct="1">
              <a:spcBef>
                <a:spcPct val="0"/>
              </a:spcBef>
            </a:pPr>
            <a:r>
              <a:rPr lang="fr-FR" altLang="fr-FR">
                <a:solidFill>
                  <a:srgbClr val="000000"/>
                </a:solidFill>
              </a:rPr>
              <a:t>ATTENTION : Nous vous recommandons de mettre les visuels le grand possible afin que le produit que vous mettez en avant soit facilement visualisé. De plus, il s’agit sur ce slide de mettre vraiment bien en avant la « magie » c’est à dire la valeur ajoutée de votre produit. </a:t>
            </a:r>
            <a:endParaRPr lang="en-US" altLang="fr-FR">
              <a:solidFill>
                <a:srgbClr val="000000"/>
              </a:solidFill>
            </a:endParaRPr>
          </a:p>
        </p:txBody>
      </p:sp>
      <p:sp>
        <p:nvSpPr>
          <p:cNvPr id="22532" name="Espace réservé du numéro de diapositive 3">
            <a:extLst>
              <a:ext uri="{FF2B5EF4-FFF2-40B4-BE49-F238E27FC236}">
                <a16:creationId xmlns:a16="http://schemas.microsoft.com/office/drawing/2014/main" id="{BEF964AE-5C11-ACBE-E1C4-5BE0CC1113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DADE1537-E56B-F341-B420-93E2760C8A08}" type="slidenum">
              <a:rPr lang="fr-FR" altLang="fr-FR"/>
              <a:pPr eaLnBrk="1" hangingPunct="1">
                <a:spcBef>
                  <a:spcPct val="0"/>
                </a:spcBef>
              </a:pPr>
              <a:t>6</a:t>
            </a:fld>
            <a:endParaRPr lang="fr-FR" altLang="fr-FR"/>
          </a:p>
        </p:txBody>
      </p:sp>
    </p:spTree>
    <p:extLst>
      <p:ext uri="{BB962C8B-B14F-4D97-AF65-F5344CB8AC3E}">
        <p14:creationId xmlns:p14="http://schemas.microsoft.com/office/powerpoint/2010/main" val="35246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a:extLst>
              <a:ext uri="{FF2B5EF4-FFF2-40B4-BE49-F238E27FC236}">
                <a16:creationId xmlns:a16="http://schemas.microsoft.com/office/drawing/2014/main" id="{7503F469-98FA-9D83-7E77-F116AF673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a:extLst>
              <a:ext uri="{FF2B5EF4-FFF2-40B4-BE49-F238E27FC236}">
                <a16:creationId xmlns:a16="http://schemas.microsoft.com/office/drawing/2014/main" id="{853245A5-9FF3-ECD2-0BB9-8F5F5175FC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en-US" altLang="fr-FR" b="1">
                <a:solidFill>
                  <a:srgbClr val="000000"/>
                </a:solidFill>
              </a:rPr>
              <a:t>Conseils “MAGIE DU PRODUIT”</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pPr>
            <a:r>
              <a:rPr lang="en-US" altLang="fr-FR">
                <a:solidFill>
                  <a:srgbClr val="000000"/>
                </a:solidFill>
              </a:rPr>
              <a:t>Ici, vous pouvez introduire des visuels du concept : </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buFontTx/>
              <a:buChar char="•"/>
            </a:pPr>
            <a:r>
              <a:rPr lang="fr-FR" altLang="fr-FR">
                <a:solidFill>
                  <a:srgbClr val="000000"/>
                </a:solidFill>
              </a:rPr>
              <a:t>Des images de vos produits / offres</a:t>
            </a:r>
          </a:p>
          <a:p>
            <a:pPr marL="228600" indent="-228600" defTabSz="914400" eaLnBrk="1" hangingPunct="1">
              <a:spcBef>
                <a:spcPct val="0"/>
              </a:spcBef>
              <a:buFontTx/>
              <a:buChar char="•"/>
            </a:pPr>
            <a:r>
              <a:rPr lang="fr-FR" altLang="fr-FR">
                <a:solidFill>
                  <a:srgbClr val="000000"/>
                </a:solidFill>
              </a:rPr>
              <a:t>Des schémas / des maquettes</a:t>
            </a:r>
          </a:p>
          <a:p>
            <a:pPr marL="228600" indent="-228600" defTabSz="914400" eaLnBrk="1" hangingPunct="1">
              <a:spcBef>
                <a:spcPct val="0"/>
              </a:spcBef>
              <a:buFontTx/>
              <a:buChar char="•"/>
            </a:pPr>
            <a:r>
              <a:rPr lang="fr-FR" altLang="fr-FR">
                <a:solidFill>
                  <a:srgbClr val="000000"/>
                </a:solidFill>
              </a:rPr>
              <a:t>Une identité visuelle / un univers</a:t>
            </a:r>
          </a:p>
          <a:p>
            <a:pPr marL="228600" indent="-228600" defTabSz="914400" eaLnBrk="1" hangingPunct="1">
              <a:spcBef>
                <a:spcPct val="0"/>
              </a:spcBef>
              <a:buFontTx/>
              <a:buChar char="•"/>
            </a:pPr>
            <a:r>
              <a:rPr lang="fr-FR" altLang="fr-FR">
                <a:solidFill>
                  <a:srgbClr val="000000"/>
                </a:solidFill>
              </a:rPr>
              <a:t>Visuel du site internet / Page Facebook</a:t>
            </a:r>
          </a:p>
          <a:p>
            <a:pPr marL="228600" indent="-228600" defTabSz="914400" eaLnBrk="1" hangingPunct="1">
              <a:spcBef>
                <a:spcPct val="0"/>
              </a:spcBef>
              <a:buFontTx/>
              <a:buChar char="•"/>
            </a:pPr>
            <a:r>
              <a:rPr lang="fr-FR" altLang="fr-FR">
                <a:solidFill>
                  <a:srgbClr val="000000"/>
                </a:solidFill>
              </a:rPr>
              <a:t>…</a:t>
            </a:r>
          </a:p>
          <a:p>
            <a:pPr marL="228600" indent="-228600" defTabSz="914400" eaLnBrk="1" hangingPunct="1">
              <a:spcBef>
                <a:spcPct val="0"/>
              </a:spcBef>
              <a:buFontTx/>
              <a:buChar char="•"/>
            </a:pPr>
            <a:endParaRPr lang="fr-FR" altLang="fr-FR">
              <a:solidFill>
                <a:srgbClr val="000000"/>
              </a:solidFill>
            </a:endParaRPr>
          </a:p>
          <a:p>
            <a:pPr marL="228600" indent="-228600" defTabSz="914400" eaLnBrk="1" hangingPunct="1">
              <a:spcBef>
                <a:spcPct val="0"/>
              </a:spcBef>
            </a:pPr>
            <a:r>
              <a:rPr lang="fr-FR" altLang="fr-FR">
                <a:solidFill>
                  <a:srgbClr val="000000"/>
                </a:solidFill>
              </a:rPr>
              <a:t>ATTENTION : Nous vous recommandons de mettre les visuels le grand possible afin que le produit que vous mettez en avant soit facilement visualisé. De plus, il s’agit sur ce slide de mettre vraiment bien en avant la « magie » c’est à dire la valeur ajoutée de votre produit. </a:t>
            </a:r>
            <a:endParaRPr lang="en-US" altLang="fr-FR">
              <a:solidFill>
                <a:srgbClr val="000000"/>
              </a:solidFill>
            </a:endParaRPr>
          </a:p>
        </p:txBody>
      </p:sp>
      <p:sp>
        <p:nvSpPr>
          <p:cNvPr id="22532" name="Espace réservé du numéro de diapositive 3">
            <a:extLst>
              <a:ext uri="{FF2B5EF4-FFF2-40B4-BE49-F238E27FC236}">
                <a16:creationId xmlns:a16="http://schemas.microsoft.com/office/drawing/2014/main" id="{BEF964AE-5C11-ACBE-E1C4-5BE0CC1113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DADE1537-E56B-F341-B420-93E2760C8A08}" type="slidenum">
              <a:rPr lang="fr-FR" altLang="fr-FR"/>
              <a:pPr eaLnBrk="1" hangingPunct="1">
                <a:spcBef>
                  <a:spcPct val="0"/>
                </a:spcBef>
              </a:pPr>
              <a:t>7</a:t>
            </a:fld>
            <a:endParaRPr lang="fr-FR" altLang="fr-FR"/>
          </a:p>
        </p:txBody>
      </p:sp>
    </p:spTree>
    <p:extLst>
      <p:ext uri="{BB962C8B-B14F-4D97-AF65-F5344CB8AC3E}">
        <p14:creationId xmlns:p14="http://schemas.microsoft.com/office/powerpoint/2010/main" val="307994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a:extLst>
              <a:ext uri="{FF2B5EF4-FFF2-40B4-BE49-F238E27FC236}">
                <a16:creationId xmlns:a16="http://schemas.microsoft.com/office/drawing/2014/main" id="{7503F469-98FA-9D83-7E77-F116AF673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a:extLst>
              <a:ext uri="{FF2B5EF4-FFF2-40B4-BE49-F238E27FC236}">
                <a16:creationId xmlns:a16="http://schemas.microsoft.com/office/drawing/2014/main" id="{853245A5-9FF3-ECD2-0BB9-8F5F5175FC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eaLnBrk="1" hangingPunct="1">
              <a:spcBef>
                <a:spcPct val="0"/>
              </a:spcBef>
            </a:pPr>
            <a:r>
              <a:rPr lang="en-US" altLang="fr-FR" b="1">
                <a:solidFill>
                  <a:srgbClr val="000000"/>
                </a:solidFill>
              </a:rPr>
              <a:t>Conseils “MAGIE DU PRODUIT”</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pPr>
            <a:r>
              <a:rPr lang="en-US" altLang="fr-FR">
                <a:solidFill>
                  <a:srgbClr val="000000"/>
                </a:solidFill>
              </a:rPr>
              <a:t>Ici, vous pouvez introduire des visuels du concept : </a:t>
            </a:r>
          </a:p>
          <a:p>
            <a:pPr marL="228600" indent="-228600" defTabSz="914400" eaLnBrk="1" hangingPunct="1">
              <a:spcBef>
                <a:spcPct val="0"/>
              </a:spcBef>
            </a:pPr>
            <a:endParaRPr lang="en-US" altLang="fr-FR" b="1">
              <a:solidFill>
                <a:srgbClr val="000000"/>
              </a:solidFill>
            </a:endParaRPr>
          </a:p>
          <a:p>
            <a:pPr marL="228600" indent="-228600" defTabSz="914400" eaLnBrk="1" hangingPunct="1">
              <a:spcBef>
                <a:spcPct val="0"/>
              </a:spcBef>
              <a:buFontTx/>
              <a:buChar char="•"/>
            </a:pPr>
            <a:r>
              <a:rPr lang="fr-FR" altLang="fr-FR">
                <a:solidFill>
                  <a:srgbClr val="000000"/>
                </a:solidFill>
              </a:rPr>
              <a:t>Des images de vos produits / offres</a:t>
            </a:r>
          </a:p>
          <a:p>
            <a:pPr marL="228600" indent="-228600" defTabSz="914400" eaLnBrk="1" hangingPunct="1">
              <a:spcBef>
                <a:spcPct val="0"/>
              </a:spcBef>
              <a:buFontTx/>
              <a:buChar char="•"/>
            </a:pPr>
            <a:r>
              <a:rPr lang="fr-FR" altLang="fr-FR">
                <a:solidFill>
                  <a:srgbClr val="000000"/>
                </a:solidFill>
              </a:rPr>
              <a:t>Des schémas / des maquettes</a:t>
            </a:r>
          </a:p>
          <a:p>
            <a:pPr marL="228600" indent="-228600" defTabSz="914400" eaLnBrk="1" hangingPunct="1">
              <a:spcBef>
                <a:spcPct val="0"/>
              </a:spcBef>
              <a:buFontTx/>
              <a:buChar char="•"/>
            </a:pPr>
            <a:r>
              <a:rPr lang="fr-FR" altLang="fr-FR">
                <a:solidFill>
                  <a:srgbClr val="000000"/>
                </a:solidFill>
              </a:rPr>
              <a:t>Une identité visuelle / un univers</a:t>
            </a:r>
          </a:p>
          <a:p>
            <a:pPr marL="228600" indent="-228600" defTabSz="914400" eaLnBrk="1" hangingPunct="1">
              <a:spcBef>
                <a:spcPct val="0"/>
              </a:spcBef>
              <a:buFontTx/>
              <a:buChar char="•"/>
            </a:pPr>
            <a:r>
              <a:rPr lang="fr-FR" altLang="fr-FR">
                <a:solidFill>
                  <a:srgbClr val="000000"/>
                </a:solidFill>
              </a:rPr>
              <a:t>Visuel du site internet / Page Facebook</a:t>
            </a:r>
          </a:p>
          <a:p>
            <a:pPr marL="228600" indent="-228600" defTabSz="914400" eaLnBrk="1" hangingPunct="1">
              <a:spcBef>
                <a:spcPct val="0"/>
              </a:spcBef>
              <a:buFontTx/>
              <a:buChar char="•"/>
            </a:pPr>
            <a:r>
              <a:rPr lang="fr-FR" altLang="fr-FR">
                <a:solidFill>
                  <a:srgbClr val="000000"/>
                </a:solidFill>
              </a:rPr>
              <a:t>…</a:t>
            </a:r>
          </a:p>
          <a:p>
            <a:pPr marL="228600" indent="-228600" defTabSz="914400" eaLnBrk="1" hangingPunct="1">
              <a:spcBef>
                <a:spcPct val="0"/>
              </a:spcBef>
              <a:buFontTx/>
              <a:buChar char="•"/>
            </a:pPr>
            <a:endParaRPr lang="fr-FR" altLang="fr-FR">
              <a:solidFill>
                <a:srgbClr val="000000"/>
              </a:solidFill>
            </a:endParaRPr>
          </a:p>
          <a:p>
            <a:pPr marL="228600" indent="-228600" defTabSz="914400" eaLnBrk="1" hangingPunct="1">
              <a:spcBef>
                <a:spcPct val="0"/>
              </a:spcBef>
            </a:pPr>
            <a:r>
              <a:rPr lang="fr-FR" altLang="fr-FR">
                <a:solidFill>
                  <a:srgbClr val="000000"/>
                </a:solidFill>
              </a:rPr>
              <a:t>ATTENTION : Nous vous recommandons de mettre les visuels le grand possible afin que le produit que vous mettez en avant soit facilement visualisé. De plus, il s’agit sur ce slide de mettre vraiment bien en avant la « magie » c’est à dire la valeur ajoutée de votre produit. </a:t>
            </a:r>
            <a:endParaRPr lang="en-US" altLang="fr-FR">
              <a:solidFill>
                <a:srgbClr val="000000"/>
              </a:solidFill>
            </a:endParaRPr>
          </a:p>
        </p:txBody>
      </p:sp>
      <p:sp>
        <p:nvSpPr>
          <p:cNvPr id="22532" name="Espace réservé du numéro de diapositive 3">
            <a:extLst>
              <a:ext uri="{FF2B5EF4-FFF2-40B4-BE49-F238E27FC236}">
                <a16:creationId xmlns:a16="http://schemas.microsoft.com/office/drawing/2014/main" id="{BEF964AE-5C11-ACBE-E1C4-5BE0CC1113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DADE1537-E56B-F341-B420-93E2760C8A08}" type="slidenum">
              <a:rPr lang="fr-FR" altLang="fr-FR"/>
              <a:pPr eaLnBrk="1" hangingPunct="1">
                <a:spcBef>
                  <a:spcPct val="0"/>
                </a:spcBef>
              </a:pPr>
              <a:t>8</a:t>
            </a:fld>
            <a:endParaRPr lang="fr-FR" altLang="fr-FR"/>
          </a:p>
        </p:txBody>
      </p:sp>
    </p:spTree>
    <p:extLst>
      <p:ext uri="{BB962C8B-B14F-4D97-AF65-F5344CB8AC3E}">
        <p14:creationId xmlns:p14="http://schemas.microsoft.com/office/powerpoint/2010/main" val="229262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a:extLst>
              <a:ext uri="{FF2B5EF4-FFF2-40B4-BE49-F238E27FC236}">
                <a16:creationId xmlns:a16="http://schemas.microsoft.com/office/drawing/2014/main" id="{24028C83-8A11-A127-8378-D8945DE45A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Espace réservé des commentaires 2">
            <a:extLst>
              <a:ext uri="{FF2B5EF4-FFF2-40B4-BE49-F238E27FC236}">
                <a16:creationId xmlns:a16="http://schemas.microsoft.com/office/drawing/2014/main" id="{802CC913-73D9-A036-0551-E677BDCD29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FR" altLang="fr-FR" b="1">
                <a:solidFill>
                  <a:srgbClr val="000000"/>
                </a:solidFill>
              </a:rPr>
              <a:t>Conseils “CARACTERISTIQUES PRODUIT</a:t>
            </a:r>
            <a:r>
              <a:rPr lang="en-US" altLang="fr-FR" b="1">
                <a:solidFill>
                  <a:srgbClr val="000000"/>
                </a:solidFill>
              </a:rPr>
              <a:t>”</a:t>
            </a:r>
            <a:endParaRPr lang="fr-FR" altLang="ja-JP" b="1">
              <a:solidFill>
                <a:srgbClr val="000000"/>
              </a:solidFill>
            </a:endParaRPr>
          </a:p>
          <a:p>
            <a:pPr eaLnBrk="1" hangingPunct="1">
              <a:spcBef>
                <a:spcPct val="0"/>
              </a:spcBef>
            </a:pPr>
            <a:endParaRPr lang="fr-FR" altLang="fr-FR">
              <a:solidFill>
                <a:srgbClr val="000000"/>
              </a:solidFill>
            </a:endParaRPr>
          </a:p>
          <a:p>
            <a:pPr eaLnBrk="1" hangingPunct="1">
              <a:spcBef>
                <a:spcPct val="0"/>
              </a:spcBef>
            </a:pPr>
            <a:r>
              <a:rPr lang="fr-FR" altLang="fr-FR">
                <a:solidFill>
                  <a:srgbClr val="000000"/>
                </a:solidFill>
              </a:rPr>
              <a:t>Décrivez les caractéristiques principales de votre produit ou de service. Il s’agit de bien réfléchir ici aux trois points forts que vous souhaitez vraiment mettre en avant. </a:t>
            </a:r>
          </a:p>
          <a:p>
            <a:pPr eaLnBrk="1" hangingPunct="1">
              <a:spcBef>
                <a:spcPct val="0"/>
              </a:spcBef>
            </a:pPr>
            <a:r>
              <a:rPr lang="fr-FR" altLang="fr-FR">
                <a:solidFill>
                  <a:srgbClr val="000000"/>
                </a:solidFill>
              </a:rPr>
              <a:t>Posez vous la question, quels sont les trois points forts que je souhaite que mon lecteur garde en tête (s’il ne devait retenir que cela) ? </a:t>
            </a:r>
          </a:p>
          <a:p>
            <a:pPr eaLnBrk="1" hangingPunct="1">
              <a:spcBef>
                <a:spcPct val="0"/>
              </a:spcBef>
            </a:pPr>
            <a:endParaRPr lang="fr-FR" altLang="fr-FR">
              <a:solidFill>
                <a:srgbClr val="000000"/>
              </a:solidFill>
            </a:endParaRPr>
          </a:p>
          <a:p>
            <a:pPr eaLnBrk="1" hangingPunct="1">
              <a:spcBef>
                <a:spcPct val="0"/>
              </a:spcBef>
            </a:pPr>
            <a:r>
              <a:rPr lang="fr-FR" altLang="fr-FR">
                <a:solidFill>
                  <a:srgbClr val="000000"/>
                </a:solidFill>
              </a:rPr>
              <a:t>Voici à quoi peuvent se rattacher ces trois caractéristiques : </a:t>
            </a:r>
          </a:p>
          <a:p>
            <a:pPr eaLnBrk="1" hangingPunct="1">
              <a:spcBef>
                <a:spcPct val="0"/>
              </a:spcBef>
            </a:pPr>
            <a:endParaRPr lang="fr-FR" altLang="fr-FR" b="1">
              <a:solidFill>
                <a:srgbClr val="000000"/>
              </a:solidFill>
            </a:endParaRPr>
          </a:p>
          <a:p>
            <a:pPr eaLnBrk="1" hangingPunct="1">
              <a:spcBef>
                <a:spcPct val="0"/>
              </a:spcBef>
              <a:buFontTx/>
              <a:buChar char="•"/>
            </a:pPr>
            <a:r>
              <a:rPr lang="fr-FR" altLang="fr-FR">
                <a:solidFill>
                  <a:srgbClr val="000000"/>
                </a:solidFill>
              </a:rPr>
              <a:t>Une innovation technique</a:t>
            </a:r>
          </a:p>
          <a:p>
            <a:pPr eaLnBrk="1" hangingPunct="1">
              <a:spcBef>
                <a:spcPct val="0"/>
              </a:spcBef>
              <a:buFontTx/>
              <a:buChar char="•"/>
            </a:pPr>
            <a:r>
              <a:rPr lang="en-US" altLang="fr-FR">
                <a:solidFill>
                  <a:srgbClr val="000000"/>
                </a:solidFill>
              </a:rPr>
              <a:t>U</a:t>
            </a:r>
            <a:r>
              <a:rPr lang="fr-FR" altLang="fr-FR">
                <a:solidFill>
                  <a:srgbClr val="000000"/>
                </a:solidFill>
              </a:rPr>
              <a:t>ne innovation dans le fonctionnement / l’utilisation / l’ergonomie</a:t>
            </a:r>
          </a:p>
          <a:p>
            <a:pPr eaLnBrk="1" hangingPunct="1">
              <a:spcBef>
                <a:spcPct val="0"/>
              </a:spcBef>
              <a:buFontTx/>
              <a:buChar char="•"/>
            </a:pPr>
            <a:r>
              <a:rPr lang="fr-FR" altLang="fr-FR">
                <a:solidFill>
                  <a:srgbClr val="000000"/>
                </a:solidFill>
              </a:rPr>
              <a:t>Une caractéristique clés du produit</a:t>
            </a:r>
          </a:p>
          <a:p>
            <a:pPr eaLnBrk="1" hangingPunct="1">
              <a:spcBef>
                <a:spcPct val="0"/>
              </a:spcBef>
            </a:pPr>
            <a:endParaRPr lang="fr-FR" altLang="fr-FR">
              <a:solidFill>
                <a:srgbClr val="000000"/>
              </a:solidFill>
            </a:endParaRPr>
          </a:p>
          <a:p>
            <a:pPr eaLnBrk="1" hangingPunct="1">
              <a:spcBef>
                <a:spcPct val="0"/>
              </a:spcBef>
            </a:pPr>
            <a:r>
              <a:rPr lang="fr-FR" altLang="fr-FR">
                <a:solidFill>
                  <a:srgbClr val="000000"/>
                </a:solidFill>
              </a:rPr>
              <a:t>ATTENTION : Sur ce slide, il s’agit d’une caractéristique produit pas d’une caractéristique de votre entreprise</a:t>
            </a:r>
          </a:p>
          <a:p>
            <a:pPr eaLnBrk="1" hangingPunct="1">
              <a:spcBef>
                <a:spcPct val="0"/>
              </a:spcBef>
            </a:pPr>
            <a:endParaRPr lang="fr-FR" altLang="fr-FR"/>
          </a:p>
        </p:txBody>
      </p:sp>
      <p:sp>
        <p:nvSpPr>
          <p:cNvPr id="23556" name="Espace réservé du numéro de diapositive 3">
            <a:extLst>
              <a:ext uri="{FF2B5EF4-FFF2-40B4-BE49-F238E27FC236}">
                <a16:creationId xmlns:a16="http://schemas.microsoft.com/office/drawing/2014/main" id="{1A2994CF-F50D-240E-B3C9-8170862619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64A5E962-434B-D742-856D-C9AC790BEEE7}" type="slidenum">
              <a:rPr lang="fr-FR" altLang="fr-FR"/>
              <a:pPr eaLnBrk="1" hangingPunct="1">
                <a:spcBef>
                  <a:spcPct val="0"/>
                </a:spcBef>
              </a:pPr>
              <a:t>9</a:t>
            </a:fld>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885A6DDD-98F1-AB38-2986-EDD4C8AB1CC6}"/>
              </a:ext>
            </a:extLst>
          </p:cNvPr>
          <p:cNvSpPr>
            <a:spLocks noGrp="1"/>
          </p:cNvSpPr>
          <p:nvPr>
            <p:ph type="dt" sz="half" idx="10"/>
          </p:nvPr>
        </p:nvSpPr>
        <p:spPr/>
        <p:txBody>
          <a:bodyPr/>
          <a:lstStyle>
            <a:lvl1pPr>
              <a:defRPr/>
            </a:lvl1pPr>
          </a:lstStyle>
          <a:p>
            <a:pPr>
              <a:defRPr/>
            </a:pPr>
            <a:fld id="{5E98FDFC-E8F0-DE49-B1AC-D533092ACFD5}" type="datetime1">
              <a:rPr lang="en-US" smtClean="0"/>
              <a:t>2/14/23</a:t>
            </a:fld>
            <a:endParaRPr lang="fr-FR"/>
          </a:p>
        </p:txBody>
      </p:sp>
      <p:sp>
        <p:nvSpPr>
          <p:cNvPr id="5" name="Espace réservé du pied de page 4">
            <a:extLst>
              <a:ext uri="{FF2B5EF4-FFF2-40B4-BE49-F238E27FC236}">
                <a16:creationId xmlns:a16="http://schemas.microsoft.com/office/drawing/2014/main" id="{10670DCA-44B9-618F-70A4-7097CB3D157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9EC21EB6-E0A0-36E8-52F6-171D81BBEF90}"/>
              </a:ext>
            </a:extLst>
          </p:cNvPr>
          <p:cNvSpPr>
            <a:spLocks noGrp="1"/>
          </p:cNvSpPr>
          <p:nvPr>
            <p:ph type="sldNum" sz="quarter" idx="12"/>
          </p:nvPr>
        </p:nvSpPr>
        <p:spPr/>
        <p:txBody>
          <a:bodyPr/>
          <a:lstStyle>
            <a:lvl1pPr>
              <a:defRPr/>
            </a:lvl1pPr>
          </a:lstStyle>
          <a:p>
            <a:fld id="{C44112E4-7FB2-524F-A815-FDBCD2B1E65F}" type="slidenum">
              <a:rPr lang="fr-FR" altLang="en-JP"/>
              <a:pPr/>
              <a:t>‹#›</a:t>
            </a:fld>
            <a:endParaRPr lang="fr-FR" altLang="en-JP"/>
          </a:p>
        </p:txBody>
      </p:sp>
    </p:spTree>
    <p:extLst>
      <p:ext uri="{BB962C8B-B14F-4D97-AF65-F5344CB8AC3E}">
        <p14:creationId xmlns:p14="http://schemas.microsoft.com/office/powerpoint/2010/main" val="126400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A003D9-24C2-9C2E-758C-E9525656ADDD}"/>
              </a:ext>
            </a:extLst>
          </p:cNvPr>
          <p:cNvSpPr>
            <a:spLocks noGrp="1"/>
          </p:cNvSpPr>
          <p:nvPr>
            <p:ph type="dt" sz="half" idx="10"/>
          </p:nvPr>
        </p:nvSpPr>
        <p:spPr/>
        <p:txBody>
          <a:bodyPr/>
          <a:lstStyle>
            <a:lvl1pPr>
              <a:defRPr/>
            </a:lvl1pPr>
          </a:lstStyle>
          <a:p>
            <a:pPr>
              <a:defRPr/>
            </a:pPr>
            <a:fld id="{BBAD2A72-1986-EF44-AD30-07C7B848546C}" type="datetime1">
              <a:rPr lang="en-US" smtClean="0"/>
              <a:t>2/14/23</a:t>
            </a:fld>
            <a:endParaRPr lang="fr-FR"/>
          </a:p>
        </p:txBody>
      </p:sp>
      <p:sp>
        <p:nvSpPr>
          <p:cNvPr id="5" name="Espace réservé du pied de page 4">
            <a:extLst>
              <a:ext uri="{FF2B5EF4-FFF2-40B4-BE49-F238E27FC236}">
                <a16:creationId xmlns:a16="http://schemas.microsoft.com/office/drawing/2014/main" id="{B4F6F274-E5FB-3B9E-26E9-56FD20335A6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255D0B46-F4CB-87F4-D861-647B2687EFC8}"/>
              </a:ext>
            </a:extLst>
          </p:cNvPr>
          <p:cNvSpPr>
            <a:spLocks noGrp="1"/>
          </p:cNvSpPr>
          <p:nvPr>
            <p:ph type="sldNum" sz="quarter" idx="12"/>
          </p:nvPr>
        </p:nvSpPr>
        <p:spPr/>
        <p:txBody>
          <a:bodyPr/>
          <a:lstStyle>
            <a:lvl1pPr>
              <a:defRPr/>
            </a:lvl1pPr>
          </a:lstStyle>
          <a:p>
            <a:fld id="{24696D4F-B13C-C34D-909F-CC3E4E7689DC}" type="slidenum">
              <a:rPr lang="fr-FR" altLang="en-JP"/>
              <a:pPr/>
              <a:t>‹#›</a:t>
            </a:fld>
            <a:endParaRPr lang="fr-FR" altLang="en-JP"/>
          </a:p>
        </p:txBody>
      </p:sp>
    </p:spTree>
    <p:extLst>
      <p:ext uri="{BB962C8B-B14F-4D97-AF65-F5344CB8AC3E}">
        <p14:creationId xmlns:p14="http://schemas.microsoft.com/office/powerpoint/2010/main" val="292346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954DE8-2AD7-7706-6242-8CE47ECDF663}"/>
              </a:ext>
            </a:extLst>
          </p:cNvPr>
          <p:cNvSpPr>
            <a:spLocks noGrp="1"/>
          </p:cNvSpPr>
          <p:nvPr>
            <p:ph type="dt" sz="half" idx="10"/>
          </p:nvPr>
        </p:nvSpPr>
        <p:spPr/>
        <p:txBody>
          <a:bodyPr/>
          <a:lstStyle>
            <a:lvl1pPr>
              <a:defRPr/>
            </a:lvl1pPr>
          </a:lstStyle>
          <a:p>
            <a:pPr>
              <a:defRPr/>
            </a:pPr>
            <a:fld id="{4A6648CC-73C6-A248-944A-860B468DCA3E}" type="datetime1">
              <a:rPr lang="en-US" smtClean="0"/>
              <a:t>2/14/23</a:t>
            </a:fld>
            <a:endParaRPr lang="fr-FR"/>
          </a:p>
        </p:txBody>
      </p:sp>
      <p:sp>
        <p:nvSpPr>
          <p:cNvPr id="5" name="Espace réservé du pied de page 4">
            <a:extLst>
              <a:ext uri="{FF2B5EF4-FFF2-40B4-BE49-F238E27FC236}">
                <a16:creationId xmlns:a16="http://schemas.microsoft.com/office/drawing/2014/main" id="{3E91ED9A-2C3B-BD92-B1B8-F3EAE77159EE}"/>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BC37F048-F3D9-E7E1-AF41-82EDE4CCC439}"/>
              </a:ext>
            </a:extLst>
          </p:cNvPr>
          <p:cNvSpPr>
            <a:spLocks noGrp="1"/>
          </p:cNvSpPr>
          <p:nvPr>
            <p:ph type="sldNum" sz="quarter" idx="12"/>
          </p:nvPr>
        </p:nvSpPr>
        <p:spPr/>
        <p:txBody>
          <a:bodyPr/>
          <a:lstStyle>
            <a:lvl1pPr>
              <a:defRPr/>
            </a:lvl1pPr>
          </a:lstStyle>
          <a:p>
            <a:fld id="{1AEF2949-E788-2A47-9CBA-77076A737835}" type="slidenum">
              <a:rPr lang="fr-FR" altLang="en-JP"/>
              <a:pPr/>
              <a:t>‹#›</a:t>
            </a:fld>
            <a:endParaRPr lang="fr-FR" altLang="en-JP"/>
          </a:p>
        </p:txBody>
      </p:sp>
    </p:spTree>
    <p:extLst>
      <p:ext uri="{BB962C8B-B14F-4D97-AF65-F5344CB8AC3E}">
        <p14:creationId xmlns:p14="http://schemas.microsoft.com/office/powerpoint/2010/main" val="126684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1E009A-578A-6736-ACE5-9357B890B7EC}"/>
              </a:ext>
            </a:extLst>
          </p:cNvPr>
          <p:cNvSpPr>
            <a:spLocks noGrp="1"/>
          </p:cNvSpPr>
          <p:nvPr>
            <p:ph type="dt" sz="half" idx="10"/>
          </p:nvPr>
        </p:nvSpPr>
        <p:spPr/>
        <p:txBody>
          <a:bodyPr/>
          <a:lstStyle>
            <a:lvl1pPr>
              <a:defRPr/>
            </a:lvl1pPr>
          </a:lstStyle>
          <a:p>
            <a:pPr>
              <a:defRPr/>
            </a:pPr>
            <a:fld id="{B023A7F7-CA17-0040-BF0F-373DE4940063}" type="datetime1">
              <a:rPr lang="en-US" smtClean="0"/>
              <a:t>2/14/23</a:t>
            </a:fld>
            <a:endParaRPr lang="fr-FR"/>
          </a:p>
        </p:txBody>
      </p:sp>
      <p:sp>
        <p:nvSpPr>
          <p:cNvPr id="5" name="Espace réservé du pied de page 4">
            <a:extLst>
              <a:ext uri="{FF2B5EF4-FFF2-40B4-BE49-F238E27FC236}">
                <a16:creationId xmlns:a16="http://schemas.microsoft.com/office/drawing/2014/main" id="{4C1A5F0B-2B12-CE26-CA89-2053603271D1}"/>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946C2C81-7310-D8F1-F896-36E83F07B343}"/>
              </a:ext>
            </a:extLst>
          </p:cNvPr>
          <p:cNvSpPr>
            <a:spLocks noGrp="1"/>
          </p:cNvSpPr>
          <p:nvPr>
            <p:ph type="sldNum" sz="quarter" idx="12"/>
          </p:nvPr>
        </p:nvSpPr>
        <p:spPr/>
        <p:txBody>
          <a:bodyPr/>
          <a:lstStyle>
            <a:lvl1pPr>
              <a:defRPr/>
            </a:lvl1pPr>
          </a:lstStyle>
          <a:p>
            <a:fld id="{23ACE9A7-C584-0146-B29F-E2CBD860B3AA}" type="slidenum">
              <a:rPr lang="fr-FR" altLang="en-JP"/>
              <a:pPr/>
              <a:t>‹#›</a:t>
            </a:fld>
            <a:endParaRPr lang="fr-FR" altLang="en-JP"/>
          </a:p>
        </p:txBody>
      </p:sp>
    </p:spTree>
    <p:extLst>
      <p:ext uri="{BB962C8B-B14F-4D97-AF65-F5344CB8AC3E}">
        <p14:creationId xmlns:p14="http://schemas.microsoft.com/office/powerpoint/2010/main" val="164555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3BA87-8445-264C-A996-B5B3415CA64C}"/>
              </a:ext>
            </a:extLst>
          </p:cNvPr>
          <p:cNvSpPr>
            <a:spLocks noGrp="1"/>
          </p:cNvSpPr>
          <p:nvPr>
            <p:ph type="dt" sz="half" idx="10"/>
          </p:nvPr>
        </p:nvSpPr>
        <p:spPr/>
        <p:txBody>
          <a:bodyPr/>
          <a:lstStyle>
            <a:lvl1pPr>
              <a:defRPr/>
            </a:lvl1pPr>
          </a:lstStyle>
          <a:p>
            <a:pPr>
              <a:defRPr/>
            </a:pPr>
            <a:fld id="{3AFB544B-5AC3-AB4C-A99B-AC684D538547}" type="datetime1">
              <a:rPr lang="en-US" smtClean="0"/>
              <a:t>2/14/23</a:t>
            </a:fld>
            <a:endParaRPr lang="fr-FR"/>
          </a:p>
        </p:txBody>
      </p:sp>
      <p:sp>
        <p:nvSpPr>
          <p:cNvPr id="5" name="Espace réservé du pied de page 4">
            <a:extLst>
              <a:ext uri="{FF2B5EF4-FFF2-40B4-BE49-F238E27FC236}">
                <a16:creationId xmlns:a16="http://schemas.microsoft.com/office/drawing/2014/main" id="{F3C6E674-4733-A368-96E5-30DEBF411EE7}"/>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1298C4A-BDF1-5948-B9A5-D20EE0A2B8FA}"/>
              </a:ext>
            </a:extLst>
          </p:cNvPr>
          <p:cNvSpPr>
            <a:spLocks noGrp="1"/>
          </p:cNvSpPr>
          <p:nvPr>
            <p:ph type="sldNum" sz="quarter" idx="12"/>
          </p:nvPr>
        </p:nvSpPr>
        <p:spPr/>
        <p:txBody>
          <a:bodyPr/>
          <a:lstStyle>
            <a:lvl1pPr>
              <a:defRPr/>
            </a:lvl1pPr>
          </a:lstStyle>
          <a:p>
            <a:fld id="{67450A56-387E-DD4D-855C-08975A073A29}" type="slidenum">
              <a:rPr lang="fr-FR" altLang="en-JP"/>
              <a:pPr/>
              <a:t>‹#›</a:t>
            </a:fld>
            <a:endParaRPr lang="fr-FR" altLang="en-JP"/>
          </a:p>
        </p:txBody>
      </p:sp>
    </p:spTree>
    <p:extLst>
      <p:ext uri="{BB962C8B-B14F-4D97-AF65-F5344CB8AC3E}">
        <p14:creationId xmlns:p14="http://schemas.microsoft.com/office/powerpoint/2010/main" val="226068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5EB9A71B-9440-82E8-030B-EDEB91ECFE21}"/>
              </a:ext>
            </a:extLst>
          </p:cNvPr>
          <p:cNvSpPr>
            <a:spLocks noGrp="1"/>
          </p:cNvSpPr>
          <p:nvPr>
            <p:ph type="dt" sz="half" idx="10"/>
          </p:nvPr>
        </p:nvSpPr>
        <p:spPr/>
        <p:txBody>
          <a:bodyPr/>
          <a:lstStyle>
            <a:lvl1pPr>
              <a:defRPr/>
            </a:lvl1pPr>
          </a:lstStyle>
          <a:p>
            <a:pPr>
              <a:defRPr/>
            </a:pPr>
            <a:fld id="{DAB9FFC0-43BC-F140-A976-D09BB78D907C}" type="datetime1">
              <a:rPr lang="en-US" smtClean="0"/>
              <a:t>2/14/23</a:t>
            </a:fld>
            <a:endParaRPr lang="fr-FR"/>
          </a:p>
        </p:txBody>
      </p:sp>
      <p:sp>
        <p:nvSpPr>
          <p:cNvPr id="6" name="Espace réservé du pied de page 4">
            <a:extLst>
              <a:ext uri="{FF2B5EF4-FFF2-40B4-BE49-F238E27FC236}">
                <a16:creationId xmlns:a16="http://schemas.microsoft.com/office/drawing/2014/main" id="{DC0CFF11-F994-6F67-F0A8-8408AD047443}"/>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BBA1F833-BD95-82F4-6379-373FE6B2E354}"/>
              </a:ext>
            </a:extLst>
          </p:cNvPr>
          <p:cNvSpPr>
            <a:spLocks noGrp="1"/>
          </p:cNvSpPr>
          <p:nvPr>
            <p:ph type="sldNum" sz="quarter" idx="12"/>
          </p:nvPr>
        </p:nvSpPr>
        <p:spPr/>
        <p:txBody>
          <a:bodyPr/>
          <a:lstStyle>
            <a:lvl1pPr>
              <a:defRPr/>
            </a:lvl1pPr>
          </a:lstStyle>
          <a:p>
            <a:fld id="{C874719F-D312-A948-B3F2-DC3E04FD01B4}" type="slidenum">
              <a:rPr lang="fr-FR" altLang="en-JP"/>
              <a:pPr/>
              <a:t>‹#›</a:t>
            </a:fld>
            <a:endParaRPr lang="fr-FR" altLang="en-JP"/>
          </a:p>
        </p:txBody>
      </p:sp>
    </p:spTree>
    <p:extLst>
      <p:ext uri="{BB962C8B-B14F-4D97-AF65-F5344CB8AC3E}">
        <p14:creationId xmlns:p14="http://schemas.microsoft.com/office/powerpoint/2010/main" val="115103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F588390C-1E17-2262-A6C8-6E38B821A2AB}"/>
              </a:ext>
            </a:extLst>
          </p:cNvPr>
          <p:cNvSpPr>
            <a:spLocks noGrp="1"/>
          </p:cNvSpPr>
          <p:nvPr>
            <p:ph type="dt" sz="half" idx="10"/>
          </p:nvPr>
        </p:nvSpPr>
        <p:spPr/>
        <p:txBody>
          <a:bodyPr/>
          <a:lstStyle>
            <a:lvl1pPr>
              <a:defRPr/>
            </a:lvl1pPr>
          </a:lstStyle>
          <a:p>
            <a:pPr>
              <a:defRPr/>
            </a:pPr>
            <a:fld id="{7ADEE300-CBF3-C547-AA59-E5BCCA2DF4C8}" type="datetime1">
              <a:rPr lang="en-US" smtClean="0"/>
              <a:t>2/14/23</a:t>
            </a:fld>
            <a:endParaRPr lang="fr-FR"/>
          </a:p>
        </p:txBody>
      </p:sp>
      <p:sp>
        <p:nvSpPr>
          <p:cNvPr id="8" name="Espace réservé du pied de page 4">
            <a:extLst>
              <a:ext uri="{FF2B5EF4-FFF2-40B4-BE49-F238E27FC236}">
                <a16:creationId xmlns:a16="http://schemas.microsoft.com/office/drawing/2014/main" id="{BF9E6187-DCEF-162A-7C64-60FD5022FF12}"/>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0B148635-2DFB-6852-7352-947C864B0190}"/>
              </a:ext>
            </a:extLst>
          </p:cNvPr>
          <p:cNvSpPr>
            <a:spLocks noGrp="1"/>
          </p:cNvSpPr>
          <p:nvPr>
            <p:ph type="sldNum" sz="quarter" idx="12"/>
          </p:nvPr>
        </p:nvSpPr>
        <p:spPr/>
        <p:txBody>
          <a:bodyPr/>
          <a:lstStyle>
            <a:lvl1pPr>
              <a:defRPr/>
            </a:lvl1pPr>
          </a:lstStyle>
          <a:p>
            <a:fld id="{0B56093B-ED8E-514F-9825-EF6D64D830A7}" type="slidenum">
              <a:rPr lang="fr-FR" altLang="en-JP"/>
              <a:pPr/>
              <a:t>‹#›</a:t>
            </a:fld>
            <a:endParaRPr lang="fr-FR" altLang="en-JP"/>
          </a:p>
        </p:txBody>
      </p:sp>
    </p:spTree>
    <p:extLst>
      <p:ext uri="{BB962C8B-B14F-4D97-AF65-F5344CB8AC3E}">
        <p14:creationId xmlns:p14="http://schemas.microsoft.com/office/powerpoint/2010/main" val="187002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3">
            <a:extLst>
              <a:ext uri="{FF2B5EF4-FFF2-40B4-BE49-F238E27FC236}">
                <a16:creationId xmlns:a16="http://schemas.microsoft.com/office/drawing/2014/main" id="{9FF7A7ED-4922-80E6-7146-A6AAE223BEDD}"/>
              </a:ext>
            </a:extLst>
          </p:cNvPr>
          <p:cNvSpPr>
            <a:spLocks noGrp="1"/>
          </p:cNvSpPr>
          <p:nvPr>
            <p:ph type="dt" sz="half" idx="10"/>
          </p:nvPr>
        </p:nvSpPr>
        <p:spPr/>
        <p:txBody>
          <a:bodyPr/>
          <a:lstStyle>
            <a:lvl1pPr>
              <a:defRPr/>
            </a:lvl1pPr>
          </a:lstStyle>
          <a:p>
            <a:pPr>
              <a:defRPr/>
            </a:pPr>
            <a:fld id="{F04D3D8D-A6D7-F841-A02E-669B769CDE03}" type="datetime1">
              <a:rPr lang="en-US" smtClean="0"/>
              <a:t>2/14/23</a:t>
            </a:fld>
            <a:endParaRPr lang="fr-FR"/>
          </a:p>
        </p:txBody>
      </p:sp>
      <p:sp>
        <p:nvSpPr>
          <p:cNvPr id="4" name="Espace réservé du pied de page 4">
            <a:extLst>
              <a:ext uri="{FF2B5EF4-FFF2-40B4-BE49-F238E27FC236}">
                <a16:creationId xmlns:a16="http://schemas.microsoft.com/office/drawing/2014/main" id="{58540733-D492-D8F1-C719-82332FB02249}"/>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259A5320-60D0-2E06-7ECB-69CD14DE6CB8}"/>
              </a:ext>
            </a:extLst>
          </p:cNvPr>
          <p:cNvSpPr>
            <a:spLocks noGrp="1"/>
          </p:cNvSpPr>
          <p:nvPr>
            <p:ph type="sldNum" sz="quarter" idx="12"/>
          </p:nvPr>
        </p:nvSpPr>
        <p:spPr/>
        <p:txBody>
          <a:bodyPr/>
          <a:lstStyle>
            <a:lvl1pPr>
              <a:defRPr/>
            </a:lvl1pPr>
          </a:lstStyle>
          <a:p>
            <a:fld id="{F39760C9-BB03-DE4A-8B63-32192EBC5A9A}" type="slidenum">
              <a:rPr lang="fr-FR" altLang="en-JP"/>
              <a:pPr/>
              <a:t>‹#›</a:t>
            </a:fld>
            <a:endParaRPr lang="fr-FR" altLang="en-JP"/>
          </a:p>
        </p:txBody>
      </p:sp>
    </p:spTree>
    <p:extLst>
      <p:ext uri="{BB962C8B-B14F-4D97-AF65-F5344CB8AC3E}">
        <p14:creationId xmlns:p14="http://schemas.microsoft.com/office/powerpoint/2010/main" val="339230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308CD2DE-D03A-FBC4-1F55-E15882B36E55}"/>
              </a:ext>
            </a:extLst>
          </p:cNvPr>
          <p:cNvSpPr>
            <a:spLocks noGrp="1"/>
          </p:cNvSpPr>
          <p:nvPr>
            <p:ph type="dt" sz="half" idx="10"/>
          </p:nvPr>
        </p:nvSpPr>
        <p:spPr/>
        <p:txBody>
          <a:bodyPr/>
          <a:lstStyle>
            <a:lvl1pPr>
              <a:defRPr/>
            </a:lvl1pPr>
          </a:lstStyle>
          <a:p>
            <a:pPr>
              <a:defRPr/>
            </a:pPr>
            <a:fld id="{A1B09C6E-30FB-3046-BBFC-A0D80CF0C543}" type="datetime1">
              <a:rPr lang="en-US" smtClean="0"/>
              <a:t>2/14/23</a:t>
            </a:fld>
            <a:endParaRPr lang="fr-FR"/>
          </a:p>
        </p:txBody>
      </p:sp>
      <p:sp>
        <p:nvSpPr>
          <p:cNvPr id="3" name="Espace réservé du pied de page 4">
            <a:extLst>
              <a:ext uri="{FF2B5EF4-FFF2-40B4-BE49-F238E27FC236}">
                <a16:creationId xmlns:a16="http://schemas.microsoft.com/office/drawing/2014/main" id="{8169BC34-BD3E-403E-B1DA-CCA6965F2A30}"/>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0A44B750-B7DE-09A4-93FA-94CE5A0328E1}"/>
              </a:ext>
            </a:extLst>
          </p:cNvPr>
          <p:cNvSpPr>
            <a:spLocks noGrp="1"/>
          </p:cNvSpPr>
          <p:nvPr>
            <p:ph type="sldNum" sz="quarter" idx="12"/>
          </p:nvPr>
        </p:nvSpPr>
        <p:spPr/>
        <p:txBody>
          <a:bodyPr/>
          <a:lstStyle>
            <a:lvl1pPr>
              <a:defRPr/>
            </a:lvl1pPr>
          </a:lstStyle>
          <a:p>
            <a:fld id="{C57B6631-611E-E440-B18C-E1003CBC9D36}" type="slidenum">
              <a:rPr lang="fr-FR" altLang="en-JP"/>
              <a:pPr/>
              <a:t>‹#›</a:t>
            </a:fld>
            <a:endParaRPr lang="fr-FR" altLang="en-JP"/>
          </a:p>
        </p:txBody>
      </p:sp>
    </p:spTree>
    <p:extLst>
      <p:ext uri="{BB962C8B-B14F-4D97-AF65-F5344CB8AC3E}">
        <p14:creationId xmlns:p14="http://schemas.microsoft.com/office/powerpoint/2010/main" val="29985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6C0F2FA6-EF59-289F-B4C3-DF708A12500E}"/>
              </a:ext>
            </a:extLst>
          </p:cNvPr>
          <p:cNvSpPr>
            <a:spLocks noGrp="1"/>
          </p:cNvSpPr>
          <p:nvPr>
            <p:ph type="dt" sz="half" idx="10"/>
          </p:nvPr>
        </p:nvSpPr>
        <p:spPr/>
        <p:txBody>
          <a:bodyPr/>
          <a:lstStyle>
            <a:lvl1pPr>
              <a:defRPr/>
            </a:lvl1pPr>
          </a:lstStyle>
          <a:p>
            <a:pPr>
              <a:defRPr/>
            </a:pPr>
            <a:fld id="{34BB3C92-4160-324A-A808-442A84C8400A}" type="datetime1">
              <a:rPr lang="en-US" smtClean="0"/>
              <a:t>2/14/23</a:t>
            </a:fld>
            <a:endParaRPr lang="fr-FR"/>
          </a:p>
        </p:txBody>
      </p:sp>
      <p:sp>
        <p:nvSpPr>
          <p:cNvPr id="6" name="Espace réservé du pied de page 4">
            <a:extLst>
              <a:ext uri="{FF2B5EF4-FFF2-40B4-BE49-F238E27FC236}">
                <a16:creationId xmlns:a16="http://schemas.microsoft.com/office/drawing/2014/main" id="{2DEC98FA-5144-2BAE-ECA5-E6DE73FEDE85}"/>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60A0F44A-0DDD-31EF-DB63-3944FDF16FB2}"/>
              </a:ext>
            </a:extLst>
          </p:cNvPr>
          <p:cNvSpPr>
            <a:spLocks noGrp="1"/>
          </p:cNvSpPr>
          <p:nvPr>
            <p:ph type="sldNum" sz="quarter" idx="12"/>
          </p:nvPr>
        </p:nvSpPr>
        <p:spPr/>
        <p:txBody>
          <a:bodyPr/>
          <a:lstStyle>
            <a:lvl1pPr>
              <a:defRPr/>
            </a:lvl1pPr>
          </a:lstStyle>
          <a:p>
            <a:fld id="{B271390D-0094-724A-A67C-0400AE58B0E1}" type="slidenum">
              <a:rPr lang="fr-FR" altLang="en-JP"/>
              <a:pPr/>
              <a:t>‹#›</a:t>
            </a:fld>
            <a:endParaRPr lang="fr-FR" altLang="en-JP"/>
          </a:p>
        </p:txBody>
      </p:sp>
    </p:spTree>
    <p:extLst>
      <p:ext uri="{BB962C8B-B14F-4D97-AF65-F5344CB8AC3E}">
        <p14:creationId xmlns:p14="http://schemas.microsoft.com/office/powerpoint/2010/main" val="33913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079C7347-8E9C-8130-D3FE-8843C090F40B}"/>
              </a:ext>
            </a:extLst>
          </p:cNvPr>
          <p:cNvSpPr>
            <a:spLocks noGrp="1"/>
          </p:cNvSpPr>
          <p:nvPr>
            <p:ph type="dt" sz="half" idx="10"/>
          </p:nvPr>
        </p:nvSpPr>
        <p:spPr/>
        <p:txBody>
          <a:bodyPr/>
          <a:lstStyle>
            <a:lvl1pPr>
              <a:defRPr/>
            </a:lvl1pPr>
          </a:lstStyle>
          <a:p>
            <a:pPr>
              <a:defRPr/>
            </a:pPr>
            <a:fld id="{0A49EF2F-8194-6949-A5AD-E2B4A2B89E87}" type="datetime1">
              <a:rPr lang="en-US" smtClean="0"/>
              <a:t>2/14/23</a:t>
            </a:fld>
            <a:endParaRPr lang="fr-FR"/>
          </a:p>
        </p:txBody>
      </p:sp>
      <p:sp>
        <p:nvSpPr>
          <p:cNvPr id="6" name="Espace réservé du pied de page 4">
            <a:extLst>
              <a:ext uri="{FF2B5EF4-FFF2-40B4-BE49-F238E27FC236}">
                <a16:creationId xmlns:a16="http://schemas.microsoft.com/office/drawing/2014/main" id="{912443B3-D615-CA1B-61BF-2895C61B851A}"/>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A69DBA5F-FD01-D76A-8988-93EF788832B0}"/>
              </a:ext>
            </a:extLst>
          </p:cNvPr>
          <p:cNvSpPr>
            <a:spLocks noGrp="1"/>
          </p:cNvSpPr>
          <p:nvPr>
            <p:ph type="sldNum" sz="quarter" idx="12"/>
          </p:nvPr>
        </p:nvSpPr>
        <p:spPr/>
        <p:txBody>
          <a:bodyPr/>
          <a:lstStyle>
            <a:lvl1pPr>
              <a:defRPr/>
            </a:lvl1pPr>
          </a:lstStyle>
          <a:p>
            <a:fld id="{67642D3D-C314-9D44-ABEF-1AEEBD66AC09}" type="slidenum">
              <a:rPr lang="fr-FR" altLang="en-JP"/>
              <a:pPr/>
              <a:t>‹#›</a:t>
            </a:fld>
            <a:endParaRPr lang="fr-FR" altLang="en-JP"/>
          </a:p>
        </p:txBody>
      </p:sp>
    </p:spTree>
    <p:extLst>
      <p:ext uri="{BB962C8B-B14F-4D97-AF65-F5344CB8AC3E}">
        <p14:creationId xmlns:p14="http://schemas.microsoft.com/office/powerpoint/2010/main" val="342255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60274875-6004-FB67-EDC2-CCF0DF942E2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et modifiez le titre</a:t>
            </a:r>
          </a:p>
        </p:txBody>
      </p:sp>
      <p:sp>
        <p:nvSpPr>
          <p:cNvPr id="1027" name="Espace réservé du texte 2">
            <a:extLst>
              <a:ext uri="{FF2B5EF4-FFF2-40B4-BE49-F238E27FC236}">
                <a16:creationId xmlns:a16="http://schemas.microsoft.com/office/drawing/2014/main" id="{1521084D-3623-E41E-222C-5F379B63DBE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24D88AF6-9A1E-5EDF-B115-F7D850026FAD}"/>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70E91B3F-9CB6-0D41-93B7-D2324CFB61BC}" type="datetime1">
              <a:rPr lang="en-US" smtClean="0"/>
              <a:t>2/14/23</a:t>
            </a:fld>
            <a:endParaRPr lang="fr-FR"/>
          </a:p>
        </p:txBody>
      </p:sp>
      <p:sp>
        <p:nvSpPr>
          <p:cNvPr id="5" name="Espace réservé du pied de page 4">
            <a:extLst>
              <a:ext uri="{FF2B5EF4-FFF2-40B4-BE49-F238E27FC236}">
                <a16:creationId xmlns:a16="http://schemas.microsoft.com/office/drawing/2014/main" id="{6F5B4FED-6351-90B0-B02F-9E5E384DBD8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fr-FR"/>
          </a:p>
        </p:txBody>
      </p:sp>
      <p:sp>
        <p:nvSpPr>
          <p:cNvPr id="6" name="Espace réservé du numéro de diapositive 5">
            <a:extLst>
              <a:ext uri="{FF2B5EF4-FFF2-40B4-BE49-F238E27FC236}">
                <a16:creationId xmlns:a16="http://schemas.microsoft.com/office/drawing/2014/main" id="{49E59D00-3409-7EBF-A45D-006C7D0B06E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02EAD85-0603-9B44-989B-CBC0B5E0716C}" type="slidenum">
              <a:rPr lang="fr-FR" altLang="en-JP"/>
              <a:pPr/>
              <a:t>‹#›</a:t>
            </a:fld>
            <a:endParaRPr lang="fr-FR" altLang="en-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xl_YJTR_fNA?feature=oembed" TargetMode="External"/><Relationship Id="rId5" Type="http://schemas.openxmlformats.org/officeDocument/2006/relationships/image" Target="../media/image19.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tQcqKkdpiu4?feature=oembed" TargetMode="External"/><Relationship Id="rId5" Type="http://schemas.openxmlformats.org/officeDocument/2006/relationships/image" Target="../media/image20.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 2" descr="img.jpg">
            <a:extLst>
              <a:ext uri="{FF2B5EF4-FFF2-40B4-BE49-F238E27FC236}">
                <a16:creationId xmlns:a16="http://schemas.microsoft.com/office/drawing/2014/main" id="{573027C9-09E2-64D8-78C4-2D2136D3807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5719" y="0"/>
            <a:ext cx="9215438"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9E7D6E1-6BD3-55C4-17DE-D2386F689C12}"/>
              </a:ext>
            </a:extLst>
          </p:cNvPr>
          <p:cNvSpPr>
            <a:spLocks noChangeArrowheads="1"/>
          </p:cNvSpPr>
          <p:nvPr/>
        </p:nvSpPr>
        <p:spPr bwMode="auto">
          <a:xfrm>
            <a:off x="0" y="0"/>
            <a:ext cx="9215438" cy="6911975"/>
          </a:xfrm>
          <a:prstGeom prst="rect">
            <a:avLst/>
          </a:prstGeom>
          <a:solidFill>
            <a:schemeClr val="tx1">
              <a:alpha val="49019"/>
            </a:schemeClr>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fr-FR" dirty="0">
              <a:solidFill>
                <a:schemeClr val="lt1"/>
              </a:solidFill>
              <a:latin typeface="Verdana"/>
              <a:ea typeface="+mn-ea"/>
              <a:cs typeface="Verdana"/>
            </a:endParaRPr>
          </a:p>
        </p:txBody>
      </p:sp>
      <p:sp>
        <p:nvSpPr>
          <p:cNvPr id="2052" name="ZoneTexte 5">
            <a:extLst>
              <a:ext uri="{FF2B5EF4-FFF2-40B4-BE49-F238E27FC236}">
                <a16:creationId xmlns:a16="http://schemas.microsoft.com/office/drawing/2014/main" id="{1D370E6B-176E-20B8-B9C9-AA9ACB8BA3B2}"/>
              </a:ext>
            </a:extLst>
          </p:cNvPr>
          <p:cNvSpPr txBox="1">
            <a:spLocks noChangeArrowheads="1"/>
          </p:cNvSpPr>
          <p:nvPr/>
        </p:nvSpPr>
        <p:spPr bwMode="auto">
          <a:xfrm>
            <a:off x="1749425" y="2640191"/>
            <a:ext cx="58705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sz="6600" dirty="0">
                <a:solidFill>
                  <a:schemeClr val="bg1"/>
                </a:solidFill>
                <a:latin typeface="Verdana" panose="020B0604030504040204" pitchFamily="34" charset="0"/>
              </a:rPr>
              <a:t>IOT_HELPER</a:t>
            </a:r>
          </a:p>
        </p:txBody>
      </p:sp>
      <p:sp>
        <p:nvSpPr>
          <p:cNvPr id="2054" name="ZoneTexte 8">
            <a:extLst>
              <a:ext uri="{FF2B5EF4-FFF2-40B4-BE49-F238E27FC236}">
                <a16:creationId xmlns:a16="http://schemas.microsoft.com/office/drawing/2014/main" id="{18C2D5C6-256F-7BF2-AFD5-4FC29CCD2422}"/>
              </a:ext>
            </a:extLst>
          </p:cNvPr>
          <p:cNvSpPr txBox="1">
            <a:spLocks noChangeArrowheads="1"/>
          </p:cNvSpPr>
          <p:nvPr/>
        </p:nvSpPr>
        <p:spPr bwMode="auto">
          <a:xfrm>
            <a:off x="2103622" y="4235202"/>
            <a:ext cx="64307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sz="2800" dirty="0">
                <a:solidFill>
                  <a:schemeClr val="bg1"/>
                </a:solidFill>
                <a:latin typeface="Verdana" panose="020B0604030504040204" pitchFamily="34" charset="0"/>
              </a:rPr>
              <a:t>34414055</a:t>
            </a:r>
          </a:p>
          <a:p>
            <a:pPr algn="ctr" eaLnBrk="1" hangingPunct="1">
              <a:spcBef>
                <a:spcPct val="0"/>
              </a:spcBef>
              <a:buFontTx/>
              <a:buNone/>
            </a:pPr>
            <a:r>
              <a:rPr lang="fr-FR" altLang="fr-FR" sz="2800" dirty="0">
                <a:solidFill>
                  <a:schemeClr val="bg1"/>
                </a:solidFill>
                <a:latin typeface="Verdana" panose="020B0604030504040204" pitchFamily="34" charset="0"/>
              </a:rPr>
              <a:t>DJANGORAN </a:t>
            </a:r>
            <a:r>
              <a:rPr lang="fr-FR" altLang="fr-FR" sz="2800" dirty="0" err="1">
                <a:solidFill>
                  <a:schemeClr val="bg1"/>
                </a:solidFill>
                <a:latin typeface="Verdana" panose="020B0604030504040204" pitchFamily="34" charset="0"/>
              </a:rPr>
              <a:t>Ezoa</a:t>
            </a:r>
            <a:r>
              <a:rPr lang="fr-FR" altLang="fr-FR" sz="2800" dirty="0">
                <a:solidFill>
                  <a:schemeClr val="bg1"/>
                </a:solidFill>
                <a:latin typeface="Verdana" panose="020B0604030504040204" pitchFamily="34" charset="0"/>
              </a:rPr>
              <a:t> </a:t>
            </a:r>
            <a:r>
              <a:rPr lang="fr-FR" altLang="fr-FR" sz="2800" dirty="0" err="1">
                <a:solidFill>
                  <a:schemeClr val="bg1"/>
                </a:solidFill>
                <a:latin typeface="Verdana" panose="020B0604030504040204" pitchFamily="34" charset="0"/>
              </a:rPr>
              <a:t>Avotchi</a:t>
            </a:r>
            <a:r>
              <a:rPr lang="fr-FR" altLang="fr-FR" sz="2800" dirty="0">
                <a:solidFill>
                  <a:schemeClr val="bg1"/>
                </a:solidFill>
                <a:latin typeface="Verdana" panose="020B0604030504040204" pitchFamily="34" charset="0"/>
              </a:rPr>
              <a:t> Michel</a:t>
            </a:r>
          </a:p>
        </p:txBody>
      </p:sp>
      <p:sp>
        <p:nvSpPr>
          <p:cNvPr id="12" name="ZoneTexte 11">
            <a:extLst>
              <a:ext uri="{FF2B5EF4-FFF2-40B4-BE49-F238E27FC236}">
                <a16:creationId xmlns:a16="http://schemas.microsoft.com/office/drawing/2014/main" id="{8E8D1285-774B-3E4A-5A47-AF19F9724D0D}"/>
              </a:ext>
            </a:extLst>
          </p:cNvPr>
          <p:cNvSpPr txBox="1"/>
          <p:nvPr/>
        </p:nvSpPr>
        <p:spPr>
          <a:xfrm>
            <a:off x="6761163" y="6019800"/>
            <a:ext cx="1773237" cy="277813"/>
          </a:xfrm>
          <a:prstGeom prst="rect">
            <a:avLst/>
          </a:prstGeom>
          <a:noFill/>
        </p:spPr>
        <p:txBody>
          <a:bodyPr>
            <a:spAutoFit/>
          </a:bodyPr>
          <a:lstStyle/>
          <a:p>
            <a:pPr fontAlgn="auto">
              <a:spcBef>
                <a:spcPts val="0"/>
              </a:spcBef>
              <a:spcAft>
                <a:spcPts val="0"/>
              </a:spcAft>
              <a:defRPr/>
            </a:pPr>
            <a:r>
              <a:rPr lang="fr-FR" sz="1050" dirty="0">
                <a:solidFill>
                  <a:srgbClr val="FFFFFF"/>
                </a:solidFill>
                <a:latin typeface="Verdana"/>
                <a:ea typeface="+mn-ea"/>
                <a:cs typeface="Verdana"/>
              </a:rPr>
              <a:t>Twitter </a:t>
            </a:r>
            <a:r>
              <a:rPr lang="fr-FR" sz="1200" dirty="0">
                <a:solidFill>
                  <a:srgbClr val="FFFFFF"/>
                </a:solidFill>
                <a:latin typeface="Verdana"/>
                <a:ea typeface="+mn-ea"/>
                <a:cs typeface="Verdana"/>
              </a:rPr>
              <a:t>          </a:t>
            </a:r>
            <a:r>
              <a:rPr lang="fr-FR" sz="1050" dirty="0">
                <a:solidFill>
                  <a:srgbClr val="FFFFFF"/>
                </a:solidFill>
                <a:latin typeface="Verdana"/>
                <a:ea typeface="+mn-ea"/>
                <a:cs typeface="Verdana"/>
              </a:rPr>
              <a:t>Linkedin</a:t>
            </a:r>
          </a:p>
        </p:txBody>
      </p:sp>
      <p:pic>
        <p:nvPicPr>
          <p:cNvPr id="2057" name="Image 9" descr="zigzag.png">
            <a:extLst>
              <a:ext uri="{FF2B5EF4-FFF2-40B4-BE49-F238E27FC236}">
                <a16:creationId xmlns:a16="http://schemas.microsoft.com/office/drawing/2014/main" id="{0C4E8F7F-A711-30E6-4AF1-878A081A679C}"/>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46075" y="6367463"/>
            <a:ext cx="84597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Image 10" descr="link.png">
            <a:extLst>
              <a:ext uri="{FF2B5EF4-FFF2-40B4-BE49-F238E27FC236}">
                <a16:creationId xmlns:a16="http://schemas.microsoft.com/office/drawing/2014/main" id="{0C43C0A3-0DD1-FD3C-08F8-65E4521FEC6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604202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Image 15" descr="twitter.png">
            <a:extLst>
              <a:ext uri="{FF2B5EF4-FFF2-40B4-BE49-F238E27FC236}">
                <a16:creationId xmlns:a16="http://schemas.microsoft.com/office/drawing/2014/main" id="{46D77DEB-4E0B-347F-49D3-5AC1AFD73C6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96163" y="6059488"/>
            <a:ext cx="2159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5258EDE-0E4B-01BD-A78E-1E281272274B}"/>
              </a:ext>
            </a:extLst>
          </p:cNvPr>
          <p:cNvSpPr>
            <a:spLocks noGrp="1"/>
          </p:cNvSpPr>
          <p:nvPr>
            <p:ph type="sldNum" sz="quarter" idx="12"/>
          </p:nvPr>
        </p:nvSpPr>
        <p:spPr/>
        <p:txBody>
          <a:bodyPr/>
          <a:lstStyle/>
          <a:p>
            <a:fld id="{C44112E4-7FB2-524F-A815-FDBCD2B1E65F}" type="slidenum">
              <a:rPr lang="fr-FR" altLang="en-JP" smtClean="0"/>
              <a:pPr/>
              <a:t>1</a:t>
            </a:fld>
            <a:endParaRPr lang="fr-FR" altLang="en-JP"/>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Image 9" descr="OMG.jpg">
            <a:extLst>
              <a:ext uri="{FF2B5EF4-FFF2-40B4-BE49-F238E27FC236}">
                <a16:creationId xmlns:a16="http://schemas.microsoft.com/office/drawing/2014/main" id="{B84FB6CC-D4EC-A30E-CE89-33B425B4F7D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15438"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3BDF2B9-3696-6370-8DA5-1BB3B344ECE8}"/>
              </a:ext>
            </a:extLst>
          </p:cNvPr>
          <p:cNvSpPr>
            <a:spLocks noChangeArrowheads="1"/>
          </p:cNvSpPr>
          <p:nvPr/>
        </p:nvSpPr>
        <p:spPr bwMode="auto">
          <a:xfrm>
            <a:off x="-23813" y="-23813"/>
            <a:ext cx="9215438" cy="6911976"/>
          </a:xfrm>
          <a:prstGeom prst="rect">
            <a:avLst/>
          </a:prstGeom>
          <a:solidFill>
            <a:schemeClr val="tx1">
              <a:alpha val="59999"/>
            </a:schemeClr>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fr-FR" dirty="0">
              <a:solidFill>
                <a:schemeClr val="lt1"/>
              </a:solidFill>
              <a:latin typeface="Verdana"/>
              <a:ea typeface="+mn-ea"/>
              <a:cs typeface="Verdana"/>
            </a:endParaRPr>
          </a:p>
        </p:txBody>
      </p:sp>
      <p:sp>
        <p:nvSpPr>
          <p:cNvPr id="5" name="Titre 3">
            <a:extLst>
              <a:ext uri="{FF2B5EF4-FFF2-40B4-BE49-F238E27FC236}">
                <a16:creationId xmlns:a16="http://schemas.microsoft.com/office/drawing/2014/main" id="{83731DF1-26DB-C167-09C1-368857E1F502}"/>
              </a:ext>
            </a:extLst>
          </p:cNvPr>
          <p:cNvSpPr txBox="1">
            <a:spLocks/>
          </p:cNvSpPr>
          <p:nvPr/>
        </p:nvSpPr>
        <p:spPr>
          <a:xfrm>
            <a:off x="2508250" y="3429001"/>
            <a:ext cx="5293838" cy="1339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fr-FR" sz="3600" spc="-150" dirty="0" err="1">
                <a:solidFill>
                  <a:srgbClr val="FFFFFF"/>
                </a:solidFill>
                <a:latin typeface="Verdana"/>
                <a:cs typeface="Verdana"/>
              </a:rPr>
              <a:t>ありがとうございました</a:t>
            </a:r>
            <a:endParaRPr lang="fr-FR" sz="3600" spc="-150" dirty="0">
              <a:solidFill>
                <a:srgbClr val="FFFFFF"/>
              </a:solidFill>
              <a:latin typeface="Verdana"/>
              <a:cs typeface="Verdana"/>
            </a:endParaRPr>
          </a:p>
        </p:txBody>
      </p:sp>
      <p:sp>
        <p:nvSpPr>
          <p:cNvPr id="12293" name="Titre 1">
            <a:extLst>
              <a:ext uri="{FF2B5EF4-FFF2-40B4-BE49-F238E27FC236}">
                <a16:creationId xmlns:a16="http://schemas.microsoft.com/office/drawing/2014/main" id="{D75DB989-3FA8-4F23-9240-547F4DD18737}"/>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solidFill>
                  <a:schemeClr val="bg1"/>
                </a:solidFill>
                <a:latin typeface="Verdana" panose="020B0604030504040204" pitchFamily="34" charset="0"/>
              </a:rPr>
              <a:t>           www.nomdedomaine.com</a:t>
            </a:r>
          </a:p>
        </p:txBody>
      </p:sp>
      <p:sp>
        <p:nvSpPr>
          <p:cNvPr id="12294" name="Titre 3">
            <a:extLst>
              <a:ext uri="{FF2B5EF4-FFF2-40B4-BE49-F238E27FC236}">
                <a16:creationId xmlns:a16="http://schemas.microsoft.com/office/drawing/2014/main" id="{767E2FEC-98B2-DAF4-D545-1DFE10A2975F}"/>
              </a:ext>
            </a:extLst>
          </p:cNvPr>
          <p:cNvSpPr>
            <a:spLocks noGrp="1"/>
          </p:cNvSpPr>
          <p:nvPr>
            <p:ph type="title"/>
          </p:nvPr>
        </p:nvSpPr>
        <p:spPr>
          <a:xfrm>
            <a:off x="3173413" y="723900"/>
            <a:ext cx="4446587" cy="3260725"/>
          </a:xfrm>
        </p:spPr>
        <p:txBody>
          <a:bodyPr/>
          <a:lstStyle/>
          <a:p>
            <a:pPr eaLnBrk="1" hangingPunct="1">
              <a:lnSpc>
                <a:spcPct val="40000"/>
              </a:lnSpc>
            </a:pPr>
            <a:br>
              <a:rPr lang="fr-FR" altLang="fr-FR" dirty="0">
                <a:solidFill>
                  <a:srgbClr val="FFFFFF"/>
                </a:solidFill>
                <a:latin typeface="Verdana" panose="020B0604030504040204" pitchFamily="34" charset="0"/>
              </a:rPr>
            </a:br>
            <a:r>
              <a:rPr lang="fr-FR" altLang="fr-FR" dirty="0">
                <a:solidFill>
                  <a:srgbClr val="FFFFFF"/>
                </a:solidFill>
                <a:latin typeface="Verdana" panose="020B0604030504040204" pitchFamily="34" charset="0"/>
              </a:rPr>
              <a:t>QUESTIONS?</a:t>
            </a:r>
          </a:p>
        </p:txBody>
      </p:sp>
      <p:pic>
        <p:nvPicPr>
          <p:cNvPr id="12295" name="Image 13" descr="zigzag.png">
            <a:extLst>
              <a:ext uri="{FF2B5EF4-FFF2-40B4-BE49-F238E27FC236}">
                <a16:creationId xmlns:a16="http://schemas.microsoft.com/office/drawing/2014/main" id="{3DF22BB4-8B5B-F6C3-E2BC-24348439720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46075" y="6367463"/>
            <a:ext cx="84597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Espace réservé du numéro de diapositive 1">
            <a:extLst>
              <a:ext uri="{FF2B5EF4-FFF2-40B4-BE49-F238E27FC236}">
                <a16:creationId xmlns:a16="http://schemas.microsoft.com/office/drawing/2014/main" id="{57BE23D2-55EA-3FBB-4E98-63BDCF4A17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286BABE2-762C-584B-A8F9-9410B86E7C02}" type="slidenum">
              <a:rPr lang="fr-FR" altLang="fr-FR" sz="2400">
                <a:solidFill>
                  <a:schemeClr val="bg1"/>
                </a:solidFill>
                <a:latin typeface="Verdana" panose="020B0604030504040204" pitchFamily="34" charset="0"/>
              </a:rPr>
              <a:pPr eaLnBrk="1" hangingPunct="1">
                <a:spcBef>
                  <a:spcPct val="0"/>
                </a:spcBef>
                <a:buFontTx/>
                <a:buNone/>
              </a:pPr>
              <a:t>10</a:t>
            </a:fld>
            <a:endParaRPr lang="fr-FR" altLang="fr-FR" sz="2400" dirty="0">
              <a:solidFill>
                <a:schemeClr val="bg1"/>
              </a:solidFill>
              <a:latin typeface="Verdana" panose="020B0604030504040204" pitchFamily="34"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 11" descr="img.jpg">
            <a:extLst>
              <a:ext uri="{FF2B5EF4-FFF2-40B4-BE49-F238E27FC236}">
                <a16:creationId xmlns:a16="http://schemas.microsoft.com/office/drawing/2014/main" id="{985766A9-FEB2-EE91-7199-404B7111A24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215438"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itre 3">
            <a:extLst>
              <a:ext uri="{FF2B5EF4-FFF2-40B4-BE49-F238E27FC236}">
                <a16:creationId xmlns:a16="http://schemas.microsoft.com/office/drawing/2014/main" id="{9FA16F48-A114-2AD7-42BC-493D942C20E7}"/>
              </a:ext>
            </a:extLst>
          </p:cNvPr>
          <p:cNvSpPr>
            <a:spLocks noGrp="1"/>
          </p:cNvSpPr>
          <p:nvPr>
            <p:ph type="title"/>
          </p:nvPr>
        </p:nvSpPr>
        <p:spPr>
          <a:xfrm>
            <a:off x="558800" y="1409700"/>
            <a:ext cx="8356600" cy="3462338"/>
          </a:xfrm>
        </p:spPr>
        <p:txBody>
          <a:bodyPr/>
          <a:lstStyle/>
          <a:p>
            <a:pPr eaLnBrk="1" hangingPunct="1">
              <a:lnSpc>
                <a:spcPct val="30000"/>
              </a:lnSpc>
            </a:pPr>
            <a:r>
              <a:rPr lang="fr-FR" altLang="fr-FR" sz="19900" dirty="0">
                <a:solidFill>
                  <a:srgbClr val="FFFFFF"/>
                </a:solidFill>
                <a:latin typeface="Verdana" panose="020B0604030504040204" pitchFamily="34" charset="0"/>
              </a:rPr>
              <a:t>START</a:t>
            </a:r>
            <a:br>
              <a:rPr lang="fr-FR" altLang="fr-FR" dirty="0">
                <a:solidFill>
                  <a:srgbClr val="FFFFFF"/>
                </a:solidFill>
                <a:latin typeface="Verdana" panose="020B0604030504040204" pitchFamily="34" charset="0"/>
              </a:rPr>
            </a:br>
            <a:r>
              <a:rPr lang="fr-FR" altLang="fr-FR" sz="2000" dirty="0">
                <a:solidFill>
                  <a:srgbClr val="FFFFFF"/>
                </a:solidFill>
                <a:latin typeface="Verdana" panose="020B0604030504040204" pitchFamily="34" charset="0"/>
              </a:rPr>
              <a:t>PART</a:t>
            </a:r>
            <a:endParaRPr lang="fr-FR" altLang="fr-FR" dirty="0">
              <a:solidFill>
                <a:srgbClr val="FFFFFF"/>
              </a:solidFill>
              <a:latin typeface="Verdana" panose="020B0604030504040204" pitchFamily="34" charset="0"/>
            </a:endParaRPr>
          </a:p>
        </p:txBody>
      </p:sp>
      <p:sp>
        <p:nvSpPr>
          <p:cNvPr id="4101" name="Titre 3">
            <a:extLst>
              <a:ext uri="{FF2B5EF4-FFF2-40B4-BE49-F238E27FC236}">
                <a16:creationId xmlns:a16="http://schemas.microsoft.com/office/drawing/2014/main" id="{C995C81B-5B8B-8D2F-072E-1D879A799954}"/>
              </a:ext>
            </a:extLst>
          </p:cNvPr>
          <p:cNvSpPr txBox="1">
            <a:spLocks/>
          </p:cNvSpPr>
          <p:nvPr/>
        </p:nvSpPr>
        <p:spPr bwMode="auto">
          <a:xfrm>
            <a:off x="2782888" y="4111625"/>
            <a:ext cx="35782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dirty="0">
                <a:solidFill>
                  <a:srgbClr val="FFFFFF"/>
                </a:solidFill>
                <a:latin typeface="Verdana" panose="020B0604030504040204" pitchFamily="34" charset="0"/>
              </a:rPr>
              <a:t>(BACKGROUND)</a:t>
            </a:r>
            <a:endParaRPr lang="fr-FR" altLang="fr-FR" sz="1100" dirty="0">
              <a:solidFill>
                <a:srgbClr val="FFFFFF"/>
              </a:solidFill>
              <a:latin typeface="Verdana" panose="020B0604030504040204" pitchFamily="34" charset="0"/>
            </a:endParaRPr>
          </a:p>
        </p:txBody>
      </p:sp>
      <p:sp>
        <p:nvSpPr>
          <p:cNvPr id="4102" name="Titre 1">
            <a:extLst>
              <a:ext uri="{FF2B5EF4-FFF2-40B4-BE49-F238E27FC236}">
                <a16:creationId xmlns:a16="http://schemas.microsoft.com/office/drawing/2014/main" id="{63B3E9F5-7218-E66A-0F1D-7A2C27AA16C5}"/>
              </a:ext>
            </a:extLst>
          </p:cNvPr>
          <p:cNvSpPr txBox="1">
            <a:spLocks/>
          </p:cNvSpPr>
          <p:nvPr/>
        </p:nvSpPr>
        <p:spPr bwMode="auto">
          <a:xfrm>
            <a:off x="25399" y="6350000"/>
            <a:ext cx="5591629"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dirty="0">
                <a:solidFill>
                  <a:srgbClr val="FFFFFF"/>
                </a:solidFill>
              </a:rPr>
              <a:t>https://</a:t>
            </a:r>
            <a:r>
              <a:rPr lang="fr-FR" altLang="fr-FR" sz="1100" dirty="0" err="1">
                <a:solidFill>
                  <a:srgbClr val="FFFFFF"/>
                </a:solidFill>
              </a:rPr>
              <a:t>www.japantimes.co.jp</a:t>
            </a:r>
            <a:r>
              <a:rPr lang="fr-FR" altLang="fr-FR" sz="1100" dirty="0">
                <a:solidFill>
                  <a:srgbClr val="FFFFFF"/>
                </a:solidFill>
              </a:rPr>
              <a:t>/news/2023/02/13/world/</a:t>
            </a:r>
            <a:r>
              <a:rPr lang="fr-FR" altLang="fr-FR" sz="1100" dirty="0" err="1">
                <a:solidFill>
                  <a:srgbClr val="FFFFFF"/>
                </a:solidFill>
              </a:rPr>
              <a:t>turkey-syria-quake-security</a:t>
            </a:r>
            <a:r>
              <a:rPr lang="fr-FR" altLang="fr-FR" sz="1100" dirty="0">
                <a:solidFill>
                  <a:srgbClr val="FFFFFF"/>
                </a:solidFill>
              </a:rPr>
              <a:t>/</a:t>
            </a:r>
          </a:p>
        </p:txBody>
      </p:sp>
      <p:pic>
        <p:nvPicPr>
          <p:cNvPr id="4103" name="Image 8" descr="zigzag.png">
            <a:extLst>
              <a:ext uri="{FF2B5EF4-FFF2-40B4-BE49-F238E27FC236}">
                <a16:creationId xmlns:a16="http://schemas.microsoft.com/office/drawing/2014/main" id="{D5E56553-BA39-CE2A-CC18-C24F6528FB82}"/>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46075" y="6367463"/>
            <a:ext cx="84597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Espace réservé du numéro de diapositive 10">
            <a:extLst>
              <a:ext uri="{FF2B5EF4-FFF2-40B4-BE49-F238E27FC236}">
                <a16:creationId xmlns:a16="http://schemas.microsoft.com/office/drawing/2014/main" id="{3FEDA74F-4927-BB8B-7A6C-D3F1D1D506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C242573A-FF37-814F-B01C-1BD45FDC3D7A}" type="slidenum">
              <a:rPr lang="fr-FR" altLang="fr-FR" sz="2400">
                <a:solidFill>
                  <a:schemeClr val="bg1"/>
                </a:solidFill>
              </a:rPr>
              <a:pPr eaLnBrk="1" hangingPunct="1">
                <a:spcBef>
                  <a:spcPct val="0"/>
                </a:spcBef>
                <a:buFontTx/>
                <a:buNone/>
              </a:pPr>
              <a:t>2</a:t>
            </a:fld>
            <a:endParaRPr lang="fr-FR" altLang="fr-FR" sz="2400" dirty="0">
              <a:solidFill>
                <a:schemeClr val="bg1"/>
              </a:solidFill>
            </a:endParaRPr>
          </a:p>
        </p:txBody>
      </p:sp>
      <p:pic>
        <p:nvPicPr>
          <p:cNvPr id="3" name="Picture 2">
            <a:extLst>
              <a:ext uri="{FF2B5EF4-FFF2-40B4-BE49-F238E27FC236}">
                <a16:creationId xmlns:a16="http://schemas.microsoft.com/office/drawing/2014/main" id="{DA7C1A54-3486-59AB-9CB3-FBA04C172B34}"/>
              </a:ext>
            </a:extLst>
          </p:cNvPr>
          <p:cNvPicPr>
            <a:picLocks noChangeAspect="1"/>
          </p:cNvPicPr>
          <p:nvPr/>
        </p:nvPicPr>
        <p:blipFill>
          <a:blip r:embed="rId5"/>
          <a:stretch>
            <a:fillRect/>
          </a:stretch>
        </p:blipFill>
        <p:spPr>
          <a:xfrm>
            <a:off x="0" y="569490"/>
            <a:ext cx="9048997" cy="5905923"/>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 30" descr="3.png">
            <a:extLst>
              <a:ext uri="{FF2B5EF4-FFF2-40B4-BE49-F238E27FC236}">
                <a16:creationId xmlns:a16="http://schemas.microsoft.com/office/drawing/2014/main" id="{3BB85D65-DD49-7CBB-7EEF-BF2DC4452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925" y="3736975"/>
            <a:ext cx="21891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re 1">
            <a:extLst>
              <a:ext uri="{FF2B5EF4-FFF2-40B4-BE49-F238E27FC236}">
                <a16:creationId xmlns:a16="http://schemas.microsoft.com/office/drawing/2014/main" id="{622AC38C-9680-D941-1F5A-3D9C5541E58D}"/>
              </a:ext>
            </a:extLst>
          </p:cNvPr>
          <p:cNvSpPr txBox="1">
            <a:spLocks/>
          </p:cNvSpPr>
          <p:nvPr/>
        </p:nvSpPr>
        <p:spPr bwMode="auto">
          <a:xfrm>
            <a:off x="447675" y="1909763"/>
            <a:ext cx="19669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sz="2900" b="1" dirty="0">
                <a:latin typeface="Verdana" panose="020B0604030504040204" pitchFamily="34" charset="0"/>
              </a:rPr>
              <a:t>REASON</a:t>
            </a:r>
          </a:p>
        </p:txBody>
      </p:sp>
      <p:sp>
        <p:nvSpPr>
          <p:cNvPr id="11" name="Titre 1">
            <a:extLst>
              <a:ext uri="{FF2B5EF4-FFF2-40B4-BE49-F238E27FC236}">
                <a16:creationId xmlns:a16="http://schemas.microsoft.com/office/drawing/2014/main" id="{86B57482-4816-5646-8BD4-496F30392811}"/>
              </a:ext>
            </a:extLst>
          </p:cNvPr>
          <p:cNvSpPr>
            <a:spLocks noGrp="1"/>
          </p:cNvSpPr>
          <p:nvPr>
            <p:ph type="title"/>
          </p:nvPr>
        </p:nvSpPr>
        <p:spPr>
          <a:xfrm>
            <a:off x="2540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t>
            </a:r>
            <a:r>
              <a:rPr lang="fr-FR" sz="2800" b="1" spc="110" dirty="0">
                <a:latin typeface="Verdana"/>
                <a:ea typeface="+mj-ea"/>
                <a:cs typeface="Verdana"/>
              </a:rPr>
              <a:t>WHY?</a:t>
            </a:r>
            <a:endParaRPr lang="fr-FR" sz="2800" dirty="0">
              <a:latin typeface="Verdana"/>
              <a:ea typeface="+mj-ea"/>
              <a:cs typeface="Verdana"/>
            </a:endParaRPr>
          </a:p>
        </p:txBody>
      </p:sp>
      <p:sp>
        <p:nvSpPr>
          <p:cNvPr id="6150" name="Titre 1">
            <a:extLst>
              <a:ext uri="{FF2B5EF4-FFF2-40B4-BE49-F238E27FC236}">
                <a16:creationId xmlns:a16="http://schemas.microsoft.com/office/drawing/2014/main" id="{E6977564-BF03-D32A-02EF-1E47955247DD}"/>
              </a:ext>
            </a:extLst>
          </p:cNvPr>
          <p:cNvSpPr txBox="1">
            <a:spLocks/>
          </p:cNvSpPr>
          <p:nvPr/>
        </p:nvSpPr>
        <p:spPr bwMode="auto">
          <a:xfrm>
            <a:off x="347663" y="771525"/>
            <a:ext cx="65103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fr-FR" altLang="fr-FR" sz="1400" dirty="0">
              <a:latin typeface="Verdana" panose="020B0604030504040204" pitchFamily="34" charset="0"/>
            </a:endParaRPr>
          </a:p>
        </p:txBody>
      </p:sp>
      <p:sp>
        <p:nvSpPr>
          <p:cNvPr id="13" name="ZoneTexte 12">
            <a:extLst>
              <a:ext uri="{FF2B5EF4-FFF2-40B4-BE49-F238E27FC236}">
                <a16:creationId xmlns:a16="http://schemas.microsoft.com/office/drawing/2014/main" id="{2335B86B-E3D2-E768-25A8-31476DA88BA9}"/>
              </a:ext>
            </a:extLst>
          </p:cNvPr>
          <p:cNvSpPr txBox="1"/>
          <p:nvPr/>
        </p:nvSpPr>
        <p:spPr>
          <a:xfrm>
            <a:off x="819151" y="3922058"/>
            <a:ext cx="2198687" cy="1938992"/>
          </a:xfrm>
          <a:prstGeom prst="rect">
            <a:avLst/>
          </a:prstGeom>
          <a:noFill/>
        </p:spPr>
        <p:txBody>
          <a:bodyPr>
            <a:spAutoFit/>
          </a:bodyPr>
          <a:lstStyle/>
          <a:p>
            <a:pPr fontAlgn="auto">
              <a:spcBef>
                <a:spcPts val="0"/>
              </a:spcBef>
              <a:spcAft>
                <a:spcPts val="0"/>
              </a:spcAft>
              <a:defRPr/>
            </a:pPr>
            <a:r>
              <a:rPr lang="fr-FR" sz="2000" dirty="0">
                <a:latin typeface="Comic Sans MS" panose="030F0902030302020204" pitchFamily="66" charset="0"/>
                <a:ea typeface="+mn-ea"/>
                <a:cs typeface="Verdana"/>
              </a:rPr>
              <a:t>Don’t know the </a:t>
            </a:r>
            <a:r>
              <a:rPr lang="fr-FR" sz="2000" dirty="0" err="1">
                <a:latin typeface="Comic Sans MS" panose="030F0902030302020204" pitchFamily="66" charset="0"/>
                <a:ea typeface="+mn-ea"/>
                <a:cs typeface="Verdana"/>
              </a:rPr>
              <a:t>numbers</a:t>
            </a:r>
            <a:r>
              <a:rPr lang="fr-FR" sz="2000" dirty="0">
                <a:latin typeface="Comic Sans MS" panose="030F0902030302020204" pitchFamily="66" charset="0"/>
                <a:ea typeface="+mn-ea"/>
                <a:cs typeface="Verdana"/>
              </a:rPr>
              <a:t> of people </a:t>
            </a:r>
            <a:r>
              <a:rPr lang="fr-FR" sz="2000" dirty="0" err="1">
                <a:latin typeface="Comic Sans MS" panose="030F0902030302020204" pitchFamily="66" charset="0"/>
                <a:ea typeface="+mn-ea"/>
                <a:cs typeface="Verdana"/>
              </a:rPr>
              <a:t>inside</a:t>
            </a:r>
            <a:r>
              <a:rPr lang="fr-FR" sz="2000" dirty="0">
                <a:latin typeface="Comic Sans MS" panose="030F0902030302020204" pitchFamily="66" charset="0"/>
                <a:ea typeface="+mn-ea"/>
                <a:cs typeface="Verdana"/>
              </a:rPr>
              <a:t> the building or house ? </a:t>
            </a:r>
          </a:p>
          <a:p>
            <a:pPr marL="285750" indent="-285750" fontAlgn="auto">
              <a:spcBef>
                <a:spcPts val="0"/>
              </a:spcBef>
              <a:spcAft>
                <a:spcPts val="0"/>
              </a:spcAft>
              <a:buFont typeface="Arial"/>
              <a:buChar char="•"/>
              <a:defRPr/>
            </a:pPr>
            <a:endParaRPr lang="fr-FR" sz="2000" dirty="0">
              <a:latin typeface="Comic Sans MS" panose="030F0902030302020204" pitchFamily="66" charset="0"/>
              <a:ea typeface="+mn-ea"/>
              <a:cs typeface="Verdana"/>
            </a:endParaRPr>
          </a:p>
        </p:txBody>
      </p:sp>
      <p:sp>
        <p:nvSpPr>
          <p:cNvPr id="14" name="ZoneTexte 13">
            <a:extLst>
              <a:ext uri="{FF2B5EF4-FFF2-40B4-BE49-F238E27FC236}">
                <a16:creationId xmlns:a16="http://schemas.microsoft.com/office/drawing/2014/main" id="{35BD9869-4F06-44B5-9BBD-45E345768563}"/>
              </a:ext>
            </a:extLst>
          </p:cNvPr>
          <p:cNvSpPr txBox="1"/>
          <p:nvPr/>
        </p:nvSpPr>
        <p:spPr>
          <a:xfrm>
            <a:off x="3581533" y="3958298"/>
            <a:ext cx="2200275" cy="1938992"/>
          </a:xfrm>
          <a:prstGeom prst="rect">
            <a:avLst/>
          </a:prstGeom>
          <a:noFill/>
        </p:spPr>
        <p:txBody>
          <a:bodyPr>
            <a:spAutoFit/>
          </a:bodyPr>
          <a:lstStyle/>
          <a:p>
            <a:pPr fontAlgn="auto">
              <a:spcBef>
                <a:spcPts val="0"/>
              </a:spcBef>
              <a:spcAft>
                <a:spcPts val="0"/>
              </a:spcAft>
              <a:defRPr/>
            </a:pPr>
            <a:r>
              <a:rPr lang="fr-FR" sz="2000" dirty="0">
                <a:latin typeface="Comic Sans MS" panose="030F0902030302020204" pitchFamily="66" charset="0"/>
                <a:ea typeface="+mn-ea"/>
                <a:cs typeface="Verdana"/>
              </a:rPr>
              <a:t>Don’t Know the location of people </a:t>
            </a:r>
            <a:r>
              <a:rPr lang="fr-FR" sz="2000" dirty="0" err="1">
                <a:latin typeface="Comic Sans MS" panose="030F0902030302020204" pitchFamily="66" charset="0"/>
                <a:ea typeface="+mn-ea"/>
                <a:cs typeface="Verdana"/>
              </a:rPr>
              <a:t>inside</a:t>
            </a:r>
            <a:r>
              <a:rPr lang="fr-FR" sz="2000" dirty="0">
                <a:latin typeface="Comic Sans MS" panose="030F0902030302020204" pitchFamily="66" charset="0"/>
                <a:ea typeface="+mn-ea"/>
                <a:cs typeface="Verdana"/>
              </a:rPr>
              <a:t> the building or house?</a:t>
            </a:r>
          </a:p>
          <a:p>
            <a:pPr marL="285750" indent="-285750" fontAlgn="auto">
              <a:spcBef>
                <a:spcPts val="0"/>
              </a:spcBef>
              <a:spcAft>
                <a:spcPts val="0"/>
              </a:spcAft>
              <a:buFont typeface="Arial"/>
              <a:buChar char="•"/>
              <a:defRPr/>
            </a:pPr>
            <a:endParaRPr lang="fr-FR" sz="2000" dirty="0">
              <a:latin typeface="Comic Sans MS" panose="030F0902030302020204" pitchFamily="66" charset="0"/>
              <a:ea typeface="+mn-ea"/>
              <a:cs typeface="Verdana"/>
            </a:endParaRPr>
          </a:p>
        </p:txBody>
      </p:sp>
      <p:sp>
        <p:nvSpPr>
          <p:cNvPr id="15" name="ZoneTexte 14">
            <a:extLst>
              <a:ext uri="{FF2B5EF4-FFF2-40B4-BE49-F238E27FC236}">
                <a16:creationId xmlns:a16="http://schemas.microsoft.com/office/drawing/2014/main" id="{33D6101A-805D-879C-DDAF-6942CBA801BE}"/>
              </a:ext>
            </a:extLst>
          </p:cNvPr>
          <p:cNvSpPr txBox="1"/>
          <p:nvPr/>
        </p:nvSpPr>
        <p:spPr>
          <a:xfrm>
            <a:off x="6470650" y="4221163"/>
            <a:ext cx="2049463" cy="1015663"/>
          </a:xfrm>
          <a:prstGeom prst="rect">
            <a:avLst/>
          </a:prstGeom>
          <a:noFill/>
        </p:spPr>
        <p:txBody>
          <a:bodyPr>
            <a:spAutoFit/>
          </a:bodyPr>
          <a:lstStyle/>
          <a:p>
            <a:pPr fontAlgn="auto">
              <a:spcBef>
                <a:spcPts val="0"/>
              </a:spcBef>
              <a:spcAft>
                <a:spcPts val="0"/>
              </a:spcAft>
              <a:defRPr/>
            </a:pPr>
            <a:r>
              <a:rPr lang="fr-FR" sz="2000" dirty="0">
                <a:latin typeface="Comic Sans MS" panose="030F0902030302020204" pitchFamily="66" charset="0"/>
                <a:ea typeface="+mn-ea"/>
                <a:cs typeface="Verdana"/>
              </a:rPr>
              <a:t>Not In REAL TIME </a:t>
            </a:r>
          </a:p>
          <a:p>
            <a:pPr marL="285750" indent="-285750" fontAlgn="auto">
              <a:spcBef>
                <a:spcPts val="0"/>
              </a:spcBef>
              <a:spcAft>
                <a:spcPts val="0"/>
              </a:spcAft>
              <a:buFont typeface="Arial"/>
              <a:buChar char="•"/>
              <a:defRPr/>
            </a:pPr>
            <a:endParaRPr lang="fr-FR" sz="2000" dirty="0">
              <a:latin typeface="Comic Sans MS" panose="030F0902030302020204" pitchFamily="66" charset="0"/>
              <a:ea typeface="+mn-ea"/>
              <a:cs typeface="Verdana"/>
            </a:endParaRPr>
          </a:p>
        </p:txBody>
      </p:sp>
      <p:sp>
        <p:nvSpPr>
          <p:cNvPr id="18" name="Flèche vers la droite 17">
            <a:extLst>
              <a:ext uri="{FF2B5EF4-FFF2-40B4-BE49-F238E27FC236}">
                <a16:creationId xmlns:a16="http://schemas.microsoft.com/office/drawing/2014/main" id="{C02C1CA4-7F55-C0DF-6416-947F4BBE7382}"/>
              </a:ext>
            </a:extLst>
          </p:cNvPr>
          <p:cNvSpPr/>
          <p:nvPr/>
        </p:nvSpPr>
        <p:spPr>
          <a:xfrm rot="5400000">
            <a:off x="1584325" y="3084513"/>
            <a:ext cx="504825" cy="409575"/>
          </a:xfrm>
          <a:prstGeom prst="rightArrow">
            <a:avLst>
              <a:gd name="adj1" fmla="val 50000"/>
              <a:gd name="adj2" fmla="val 77355"/>
            </a:avLst>
          </a:prstGeom>
          <a:noFill/>
          <a:ln>
            <a:solidFill>
              <a:srgbClr val="D85E2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latin typeface="Verdana"/>
              <a:cs typeface="Verdana"/>
            </a:endParaRPr>
          </a:p>
        </p:txBody>
      </p:sp>
      <p:sp>
        <p:nvSpPr>
          <p:cNvPr id="6155" name="Titre 1">
            <a:extLst>
              <a:ext uri="{FF2B5EF4-FFF2-40B4-BE49-F238E27FC236}">
                <a16:creationId xmlns:a16="http://schemas.microsoft.com/office/drawing/2014/main" id="{E9658168-B388-69F8-F231-C218EAC83E83}"/>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pic>
        <p:nvPicPr>
          <p:cNvPr id="6156" name="Image 1" descr="page.png">
            <a:extLst>
              <a:ext uri="{FF2B5EF4-FFF2-40B4-BE49-F238E27FC236}">
                <a16:creationId xmlns:a16="http://schemas.microsoft.com/office/drawing/2014/main" id="{CADFBA94-50E3-BF92-4C0F-C99C6AD2A53E}"/>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2227263" y="1857375"/>
            <a:ext cx="71913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re 1">
            <a:extLst>
              <a:ext uri="{FF2B5EF4-FFF2-40B4-BE49-F238E27FC236}">
                <a16:creationId xmlns:a16="http://schemas.microsoft.com/office/drawing/2014/main" id="{369E7427-95E4-B086-3384-5BC39121879C}"/>
              </a:ext>
            </a:extLst>
          </p:cNvPr>
          <p:cNvSpPr txBox="1">
            <a:spLocks/>
          </p:cNvSpPr>
          <p:nvPr/>
        </p:nvSpPr>
        <p:spPr>
          <a:xfrm>
            <a:off x="2106613" y="1857375"/>
            <a:ext cx="858837" cy="788988"/>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fr-FR" sz="4000" b="1" dirty="0">
                <a:solidFill>
                  <a:schemeClr val="accent6">
                    <a:lumMod val="75000"/>
                  </a:schemeClr>
                </a:solidFill>
                <a:latin typeface="Verdana"/>
                <a:cs typeface="Verdana"/>
              </a:rPr>
              <a:t>1</a:t>
            </a:r>
          </a:p>
        </p:txBody>
      </p:sp>
      <p:sp>
        <p:nvSpPr>
          <p:cNvPr id="6158" name="Titre 1">
            <a:extLst>
              <a:ext uri="{FF2B5EF4-FFF2-40B4-BE49-F238E27FC236}">
                <a16:creationId xmlns:a16="http://schemas.microsoft.com/office/drawing/2014/main" id="{9061D483-2A6D-937E-7BF6-4750C665F11E}"/>
              </a:ext>
            </a:extLst>
          </p:cNvPr>
          <p:cNvSpPr txBox="1">
            <a:spLocks/>
          </p:cNvSpPr>
          <p:nvPr/>
        </p:nvSpPr>
        <p:spPr bwMode="auto">
          <a:xfrm>
            <a:off x="3086101" y="1917700"/>
            <a:ext cx="19573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sz="2900" b="1" dirty="0">
                <a:latin typeface="Verdana" panose="020B0604030504040204" pitchFamily="34" charset="0"/>
              </a:rPr>
              <a:t>REASON</a:t>
            </a:r>
          </a:p>
        </p:txBody>
      </p:sp>
      <p:pic>
        <p:nvPicPr>
          <p:cNvPr id="6159" name="Image 23" descr="page.png">
            <a:extLst>
              <a:ext uri="{FF2B5EF4-FFF2-40B4-BE49-F238E27FC236}">
                <a16:creationId xmlns:a16="http://schemas.microsoft.com/office/drawing/2014/main" id="{BD984BBC-23C3-67AD-B14C-8C9D5E0D9FCD}"/>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4975225" y="1865313"/>
            <a:ext cx="7207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Titre 1">
            <a:extLst>
              <a:ext uri="{FF2B5EF4-FFF2-40B4-BE49-F238E27FC236}">
                <a16:creationId xmlns:a16="http://schemas.microsoft.com/office/drawing/2014/main" id="{6C34BD76-B5FD-CD56-38AC-EB41ABEBBE9E}"/>
              </a:ext>
            </a:extLst>
          </p:cNvPr>
          <p:cNvSpPr txBox="1">
            <a:spLocks/>
          </p:cNvSpPr>
          <p:nvPr/>
        </p:nvSpPr>
        <p:spPr bwMode="auto">
          <a:xfrm>
            <a:off x="5832475" y="1912938"/>
            <a:ext cx="198596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fr-FR" altLang="fr-FR" sz="2900" b="1" dirty="0">
                <a:latin typeface="Verdana" panose="020B0604030504040204" pitchFamily="34" charset="0"/>
              </a:rPr>
              <a:t>REASON</a:t>
            </a:r>
          </a:p>
        </p:txBody>
      </p:sp>
      <p:pic>
        <p:nvPicPr>
          <p:cNvPr id="6161" name="Image 25" descr="page.png">
            <a:extLst>
              <a:ext uri="{FF2B5EF4-FFF2-40B4-BE49-F238E27FC236}">
                <a16:creationId xmlns:a16="http://schemas.microsoft.com/office/drawing/2014/main" id="{8CF7C620-D12F-6289-9FD4-5D45E02F38A1}"/>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750175" y="1860550"/>
            <a:ext cx="7207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re 1">
            <a:extLst>
              <a:ext uri="{FF2B5EF4-FFF2-40B4-BE49-F238E27FC236}">
                <a16:creationId xmlns:a16="http://schemas.microsoft.com/office/drawing/2014/main" id="{D87AEF0C-B90C-6416-5B04-A95DA4E855AA}"/>
              </a:ext>
            </a:extLst>
          </p:cNvPr>
          <p:cNvSpPr txBox="1">
            <a:spLocks/>
          </p:cNvSpPr>
          <p:nvPr/>
        </p:nvSpPr>
        <p:spPr>
          <a:xfrm>
            <a:off x="4883150" y="1860550"/>
            <a:ext cx="860425" cy="788988"/>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fr-FR" sz="4000" b="1" dirty="0">
                <a:solidFill>
                  <a:schemeClr val="accent6">
                    <a:lumMod val="75000"/>
                  </a:schemeClr>
                </a:solidFill>
                <a:latin typeface="Verdana"/>
                <a:cs typeface="Verdana"/>
              </a:rPr>
              <a:t>2</a:t>
            </a:r>
          </a:p>
        </p:txBody>
      </p:sp>
      <p:sp>
        <p:nvSpPr>
          <p:cNvPr id="28" name="Titre 1">
            <a:extLst>
              <a:ext uri="{FF2B5EF4-FFF2-40B4-BE49-F238E27FC236}">
                <a16:creationId xmlns:a16="http://schemas.microsoft.com/office/drawing/2014/main" id="{DA305722-1FDA-A088-AF93-CEDB1BDC5582}"/>
              </a:ext>
            </a:extLst>
          </p:cNvPr>
          <p:cNvSpPr txBox="1">
            <a:spLocks/>
          </p:cNvSpPr>
          <p:nvPr/>
        </p:nvSpPr>
        <p:spPr>
          <a:xfrm>
            <a:off x="7661275" y="1865313"/>
            <a:ext cx="858838" cy="788987"/>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fr-FR" sz="4000" b="1" dirty="0">
                <a:solidFill>
                  <a:schemeClr val="accent6">
                    <a:lumMod val="75000"/>
                  </a:schemeClr>
                </a:solidFill>
                <a:latin typeface="Verdana"/>
                <a:cs typeface="Verdana"/>
              </a:rPr>
              <a:t>3</a:t>
            </a:r>
          </a:p>
        </p:txBody>
      </p:sp>
      <p:sp>
        <p:nvSpPr>
          <p:cNvPr id="29" name="Flèche vers la droite 28">
            <a:extLst>
              <a:ext uri="{FF2B5EF4-FFF2-40B4-BE49-F238E27FC236}">
                <a16:creationId xmlns:a16="http://schemas.microsoft.com/office/drawing/2014/main" id="{7B16A88B-AB7F-C11C-8D49-58B8B4514D33}"/>
              </a:ext>
            </a:extLst>
          </p:cNvPr>
          <p:cNvSpPr/>
          <p:nvPr/>
        </p:nvSpPr>
        <p:spPr>
          <a:xfrm rot="5400000">
            <a:off x="4342607" y="3080544"/>
            <a:ext cx="503237" cy="409575"/>
          </a:xfrm>
          <a:prstGeom prst="rightArrow">
            <a:avLst>
              <a:gd name="adj1" fmla="val 50000"/>
              <a:gd name="adj2" fmla="val 77355"/>
            </a:avLst>
          </a:prstGeom>
          <a:noFill/>
          <a:ln>
            <a:solidFill>
              <a:srgbClr val="D85E2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latin typeface="Verdana"/>
              <a:cs typeface="Verdana"/>
            </a:endParaRPr>
          </a:p>
        </p:txBody>
      </p:sp>
      <p:sp>
        <p:nvSpPr>
          <p:cNvPr id="30" name="Flèche vers la droite 29">
            <a:extLst>
              <a:ext uri="{FF2B5EF4-FFF2-40B4-BE49-F238E27FC236}">
                <a16:creationId xmlns:a16="http://schemas.microsoft.com/office/drawing/2014/main" id="{0B17CF20-78F7-2078-41C7-8FF9752850E5}"/>
              </a:ext>
            </a:extLst>
          </p:cNvPr>
          <p:cNvSpPr/>
          <p:nvPr/>
        </p:nvSpPr>
        <p:spPr>
          <a:xfrm rot="5400000">
            <a:off x="7115969" y="3071019"/>
            <a:ext cx="504825" cy="411163"/>
          </a:xfrm>
          <a:prstGeom prst="rightArrow">
            <a:avLst>
              <a:gd name="adj1" fmla="val 50000"/>
              <a:gd name="adj2" fmla="val 77355"/>
            </a:avLst>
          </a:prstGeom>
          <a:noFill/>
          <a:ln>
            <a:solidFill>
              <a:srgbClr val="D85E2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latin typeface="Verdana"/>
              <a:cs typeface="Verdana"/>
            </a:endParaRPr>
          </a:p>
        </p:txBody>
      </p:sp>
      <p:pic>
        <p:nvPicPr>
          <p:cNvPr id="6166" name="Image 5" descr="2.png">
            <a:extLst>
              <a:ext uri="{FF2B5EF4-FFF2-40B4-BE49-F238E27FC236}">
                <a16:creationId xmlns:a16="http://schemas.microsoft.com/office/drawing/2014/main" id="{D046692E-B27A-0312-64AF-6A04C48864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68663" y="3952875"/>
            <a:ext cx="17287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Image 4" descr="1.png">
            <a:extLst>
              <a:ext uri="{FF2B5EF4-FFF2-40B4-BE49-F238E27FC236}">
                <a16:creationId xmlns:a16="http://schemas.microsoft.com/office/drawing/2014/main" id="{5BEA33E9-CBAA-BC78-4290-9D498F01B0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006" y="3845997"/>
            <a:ext cx="19018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8" name="Espace réservé du numéro de diapositive 2">
            <a:extLst>
              <a:ext uri="{FF2B5EF4-FFF2-40B4-BE49-F238E27FC236}">
                <a16:creationId xmlns:a16="http://schemas.microsoft.com/office/drawing/2014/main" id="{2B9B5FD8-6215-2B97-5F80-AE9AA802B7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A9536ED0-94B0-A440-BE5F-41744152098F}" type="slidenum">
              <a:rPr lang="fr-FR" altLang="fr-FR" sz="2400">
                <a:solidFill>
                  <a:srgbClr val="0D0D0D"/>
                </a:solidFill>
                <a:latin typeface="Verdana" panose="020B0604030504040204" pitchFamily="34" charset="0"/>
              </a:rPr>
              <a:pPr eaLnBrk="1" hangingPunct="1">
                <a:spcBef>
                  <a:spcPct val="0"/>
                </a:spcBef>
                <a:buFontTx/>
                <a:buNone/>
              </a:pPr>
              <a:t>3</a:t>
            </a:fld>
            <a:endParaRPr lang="fr-FR" altLang="fr-FR" sz="2400" dirty="0">
              <a:solidFill>
                <a:srgbClr val="0D0D0D"/>
              </a:solidFill>
              <a:latin typeface="Verdana" panose="020B0604030504040204" pitchFamily="34" charset="0"/>
            </a:endParaRPr>
          </a:p>
        </p:txBody>
      </p:sp>
      <p:pic>
        <p:nvPicPr>
          <p:cNvPr id="6169" name="Image 32" descr="eclair.png">
            <a:extLst>
              <a:ext uri="{FF2B5EF4-FFF2-40B4-BE49-F238E27FC236}">
                <a16:creationId xmlns:a16="http://schemas.microsoft.com/office/drawing/2014/main" id="{FA445660-0347-AEBC-303C-20913FA7672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DE86DC64-F1AC-312D-D3E3-45DA575D1D76}"/>
              </a:ext>
            </a:extLst>
          </p:cNvPr>
          <p:cNvSpPr txBox="1">
            <a:spLocks/>
          </p:cNvSpPr>
          <p:nvPr/>
        </p:nvSpPr>
        <p:spPr>
          <a:xfrm>
            <a:off x="4008438" y="5753100"/>
            <a:ext cx="1271587" cy="3238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fr-FR" sz="1400" dirty="0">
              <a:latin typeface="Verdana"/>
              <a:cs typeface="Verdana"/>
            </a:endParaRPr>
          </a:p>
        </p:txBody>
      </p:sp>
      <p:sp>
        <p:nvSpPr>
          <p:cNvPr id="8197" name="Titre 1">
            <a:extLst>
              <a:ext uri="{FF2B5EF4-FFF2-40B4-BE49-F238E27FC236}">
                <a16:creationId xmlns:a16="http://schemas.microsoft.com/office/drawing/2014/main" id="{ED5E3D3F-4037-B6AC-9364-A5D9D032F83B}"/>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sp>
        <p:nvSpPr>
          <p:cNvPr id="8198" name="Titre 1">
            <a:extLst>
              <a:ext uri="{FF2B5EF4-FFF2-40B4-BE49-F238E27FC236}">
                <a16:creationId xmlns:a16="http://schemas.microsoft.com/office/drawing/2014/main" id="{0B0C0887-2BEA-5F67-4A7A-8AB67AFA07C6}"/>
              </a:ext>
            </a:extLst>
          </p:cNvPr>
          <p:cNvSpPr>
            <a:spLocks noGrp="1"/>
          </p:cNvSpPr>
          <p:nvPr>
            <p:ph type="title"/>
          </p:nvPr>
        </p:nvSpPr>
        <p:spPr>
          <a:xfrm>
            <a:off x="0" y="219075"/>
            <a:ext cx="7300913" cy="590550"/>
          </a:xfrm>
        </p:spPr>
        <p:txBody>
          <a:bodyPr/>
          <a:lstStyle/>
          <a:p>
            <a:pPr algn="l" eaLnBrk="1" hangingPunct="1"/>
            <a:r>
              <a:rPr lang="fr-FR" altLang="fr-FR" sz="3200" dirty="0">
                <a:latin typeface="Verdana" panose="020B0604030504040204" pitchFamily="34" charset="0"/>
              </a:rPr>
              <a:t>		</a:t>
            </a:r>
            <a:r>
              <a:rPr lang="fr-FR" altLang="fr-FR" sz="2800" b="1" dirty="0">
                <a:latin typeface="Verdana" panose="020B0604030504040204" pitchFamily="34" charset="0"/>
              </a:rPr>
              <a:t>IOT_HELPER</a:t>
            </a:r>
            <a:endParaRPr lang="fr-FR" altLang="fr-FR" sz="2800" dirty="0">
              <a:latin typeface="Verdana" panose="020B0604030504040204" pitchFamily="34" charset="0"/>
            </a:endParaRPr>
          </a:p>
        </p:txBody>
      </p:sp>
      <p:sp>
        <p:nvSpPr>
          <p:cNvPr id="9" name="Titre 1">
            <a:extLst>
              <a:ext uri="{FF2B5EF4-FFF2-40B4-BE49-F238E27FC236}">
                <a16:creationId xmlns:a16="http://schemas.microsoft.com/office/drawing/2014/main" id="{9756550C-DE03-31E2-B197-A34A52B8A5FA}"/>
              </a:ext>
            </a:extLst>
          </p:cNvPr>
          <p:cNvSpPr txBox="1">
            <a:spLocks/>
          </p:cNvSpPr>
          <p:nvPr/>
        </p:nvSpPr>
        <p:spPr>
          <a:xfrm>
            <a:off x="309563" y="784225"/>
            <a:ext cx="5826125" cy="323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fr-FR" sz="1400" spc="50" dirty="0">
              <a:latin typeface="Verdana"/>
              <a:cs typeface="Verdana"/>
            </a:endParaRPr>
          </a:p>
        </p:txBody>
      </p:sp>
      <p:sp>
        <p:nvSpPr>
          <p:cNvPr id="10" name="Titre 1">
            <a:extLst>
              <a:ext uri="{FF2B5EF4-FFF2-40B4-BE49-F238E27FC236}">
                <a16:creationId xmlns:a16="http://schemas.microsoft.com/office/drawing/2014/main" id="{6D49B950-C75D-6115-CE54-7351E6A2F62C}"/>
              </a:ext>
            </a:extLst>
          </p:cNvPr>
          <p:cNvSpPr txBox="1">
            <a:spLocks/>
          </p:cNvSpPr>
          <p:nvPr/>
        </p:nvSpPr>
        <p:spPr>
          <a:xfrm>
            <a:off x="966623" y="2052379"/>
            <a:ext cx="8042275" cy="619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171450" indent="-171450" algn="l" fontAlgn="auto">
              <a:spcAft>
                <a:spcPts val="0"/>
              </a:spcAft>
              <a:buFont typeface="Wingdings" pitchFamily="2" charset="2"/>
              <a:buChar char="v"/>
              <a:defRPr/>
            </a:pPr>
            <a:r>
              <a:rPr lang="ro-RO" sz="2800" spc="40" dirty="0" err="1">
                <a:latin typeface="Comic Sans MS" panose="030F0902030302020204" pitchFamily="66" charset="0"/>
                <a:cs typeface="Verdana"/>
              </a:rPr>
              <a:t>Assess</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the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number</a:t>
            </a:r>
            <a:r>
              <a:rPr lang="ro-RO" sz="2800" spc="40" dirty="0">
                <a:latin typeface="Comic Sans MS" panose="030F0902030302020204" pitchFamily="66" charset="0"/>
                <a:cs typeface="Verdana"/>
              </a:rPr>
              <a:t> of </a:t>
            </a:r>
            <a:r>
              <a:rPr lang="ro-RO" sz="2800" spc="40" dirty="0" err="1">
                <a:latin typeface="Comic Sans MS" panose="030F0902030302020204" pitchFamily="66" charset="0"/>
                <a:cs typeface="Verdana"/>
              </a:rPr>
              <a:t>people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inside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the</a:t>
            </a:r>
            <a:r>
              <a:rPr lang="ro-RO" sz="2800" spc="40" dirty="0">
                <a:latin typeface="Comic Sans MS" panose="030F0902030302020204" pitchFamily="66" charset="0"/>
                <a:cs typeface="Verdana"/>
              </a:rPr>
              <a:t> building or </a:t>
            </a:r>
            <a:r>
              <a:rPr lang="ro-RO" sz="2800" spc="40" dirty="0" err="1">
                <a:latin typeface="Comic Sans MS" panose="030F0902030302020204" pitchFamily="66" charset="0"/>
                <a:cs typeface="Verdana"/>
              </a:rPr>
              <a:t>house</a:t>
            </a:r>
            <a:r>
              <a:rPr lang="ro-RO" sz="2800" spc="40" dirty="0">
                <a:latin typeface="Comic Sans MS" panose="030F0902030302020204" pitchFamily="66" charset="0"/>
                <a:cs typeface="Verdana"/>
              </a:rPr>
              <a:t> in real </a:t>
            </a:r>
            <a:r>
              <a:rPr lang="ro-RO" sz="2800" spc="40" dirty="0" err="1">
                <a:latin typeface="Comic Sans MS" panose="030F0902030302020204" pitchFamily="66" charset="0"/>
                <a:cs typeface="Verdana"/>
              </a:rPr>
              <a:t>time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by</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counting</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people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entering</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and</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exiting</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and</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doing</a:t>
            </a:r>
            <a:r>
              <a:rPr lang="ro-RO" sz="2800" spc="40" dirty="0">
                <a:latin typeface="Comic Sans MS" panose="030F0902030302020204" pitchFamily="66" charset="0"/>
                <a:cs typeface="Verdana"/>
              </a:rPr>
              <a:t> a </a:t>
            </a:r>
            <a:r>
              <a:rPr lang="ro-RO" sz="2800" spc="40" dirty="0" err="1">
                <a:latin typeface="Comic Sans MS" panose="030F0902030302020204" pitchFamily="66" charset="0"/>
                <a:cs typeface="Verdana"/>
              </a:rPr>
              <a:t>subtraction</a:t>
            </a:r>
            <a:endParaRPr lang="ro-RO" sz="2800" spc="40" dirty="0">
              <a:latin typeface="Comic Sans MS" panose="030F0902030302020204" pitchFamily="66" charset="0"/>
              <a:cs typeface="Verdana"/>
            </a:endParaRPr>
          </a:p>
          <a:p>
            <a:pPr algn="l" fontAlgn="auto">
              <a:spcAft>
                <a:spcPts val="0"/>
              </a:spcAft>
              <a:defRPr/>
            </a:pPr>
            <a:endParaRPr lang="ro-RO" sz="2800" spc="40" dirty="0">
              <a:latin typeface="Comic Sans MS" panose="030F0902030302020204" pitchFamily="66" charset="0"/>
              <a:cs typeface="Verdana"/>
            </a:endParaRPr>
          </a:p>
          <a:p>
            <a:pPr marL="171450" indent="-171450" algn="l" fontAlgn="auto">
              <a:spcAft>
                <a:spcPts val="0"/>
              </a:spcAft>
              <a:buFont typeface="Wingdings" pitchFamily="2" charset="2"/>
              <a:buChar char="v"/>
              <a:defRPr/>
            </a:pPr>
            <a:r>
              <a:rPr lang="ro-RO" sz="2800" spc="40" dirty="0" err="1">
                <a:latin typeface="Comic Sans MS" panose="030F0902030302020204" pitchFamily="66" charset="0"/>
                <a:cs typeface="Verdana"/>
              </a:rPr>
              <a:t>Share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results</a:t>
            </a:r>
            <a:r>
              <a:rPr lang="ro-RO" sz="2800" spc="40" dirty="0">
                <a:latin typeface="Comic Sans MS" panose="030F0902030302020204" pitchFamily="66" charset="0"/>
                <a:cs typeface="Verdana"/>
              </a:rPr>
              <a:t> on </a:t>
            </a:r>
            <a:r>
              <a:rPr lang="ro-RO" sz="2800" spc="40" dirty="0" err="1">
                <a:latin typeface="Comic Sans MS" panose="030F0902030302020204" pitchFamily="66" charset="0"/>
                <a:cs typeface="Verdana"/>
              </a:rPr>
              <a:t>maps</a:t>
            </a:r>
            <a:r>
              <a:rPr lang="ro-RO" sz="2800" spc="40" dirty="0">
                <a:latin typeface="Comic Sans MS" panose="030F0902030302020204" pitchFamily="66" charset="0"/>
                <a:cs typeface="Verdana"/>
              </a:rPr>
              <a:t> in </a:t>
            </a:r>
            <a:r>
              <a:rPr lang="ro-RO" sz="2800" spc="40" dirty="0" err="1">
                <a:latin typeface="Comic Sans MS" panose="030F0902030302020204" pitchFamily="66" charset="0"/>
                <a:cs typeface="Verdana"/>
              </a:rPr>
              <a:t>the</a:t>
            </a:r>
            <a:r>
              <a:rPr lang="ro-RO" sz="2800" spc="40" dirty="0">
                <a:latin typeface="Comic Sans MS" panose="030F0902030302020204" pitchFamily="66" charset="0"/>
                <a:cs typeface="Verdana"/>
              </a:rPr>
              <a:t> </a:t>
            </a:r>
            <a:r>
              <a:rPr lang="ro-RO" sz="2800" spc="40" dirty="0" err="1">
                <a:latin typeface="Comic Sans MS" panose="030F0902030302020204" pitchFamily="66" charset="0"/>
                <a:cs typeface="Verdana"/>
              </a:rPr>
              <a:t>cloud</a:t>
            </a:r>
            <a:endParaRPr lang="ro-RO" sz="1200" spc="40" dirty="0">
              <a:latin typeface="Verdana"/>
              <a:cs typeface="Verdana"/>
            </a:endParaRPr>
          </a:p>
        </p:txBody>
      </p:sp>
      <p:sp>
        <p:nvSpPr>
          <p:cNvPr id="8201" name="Espace réservé du contenu 2">
            <a:extLst>
              <a:ext uri="{FF2B5EF4-FFF2-40B4-BE49-F238E27FC236}">
                <a16:creationId xmlns:a16="http://schemas.microsoft.com/office/drawing/2014/main" id="{D94FEB61-D6BE-2FA4-AE71-C462869A04F6}"/>
              </a:ext>
            </a:extLst>
          </p:cNvPr>
          <p:cNvSpPr txBox="1">
            <a:spLocks/>
          </p:cNvSpPr>
          <p:nvPr/>
        </p:nvSpPr>
        <p:spPr bwMode="auto">
          <a:xfrm>
            <a:off x="3616325" y="3578225"/>
            <a:ext cx="22590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Font typeface="Arial" panose="020B0604020202020204" pitchFamily="34" charset="0"/>
              <a:buNone/>
            </a:pPr>
            <a:r>
              <a:rPr lang="fr-FR" altLang="fr-FR" sz="1600" dirty="0">
                <a:solidFill>
                  <a:srgbClr val="FFFFFF"/>
                </a:solidFill>
                <a:latin typeface="Verdana" panose="020B0604030504040204" pitchFamily="34" charset="0"/>
              </a:rPr>
              <a:t>IOT_HELPER</a:t>
            </a:r>
          </a:p>
        </p:txBody>
      </p:sp>
      <p:pic>
        <p:nvPicPr>
          <p:cNvPr id="8202" name="Image 11" descr="eclair.png">
            <a:extLst>
              <a:ext uri="{FF2B5EF4-FFF2-40B4-BE49-F238E27FC236}">
                <a16:creationId xmlns:a16="http://schemas.microsoft.com/office/drawing/2014/main" id="{E4001F78-77D5-A860-F694-3E387D01FA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Espace réservé du numéro de diapositive 1">
            <a:extLst>
              <a:ext uri="{FF2B5EF4-FFF2-40B4-BE49-F238E27FC236}">
                <a16:creationId xmlns:a16="http://schemas.microsoft.com/office/drawing/2014/main" id="{ADCD8D82-9E2C-2824-FF71-40C8D032E9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A7314999-9DA0-FE48-9A18-B8C3593818B6}" type="slidenum">
              <a:rPr lang="fr-FR" altLang="fr-FR" sz="2400">
                <a:solidFill>
                  <a:srgbClr val="0D0D0D"/>
                </a:solidFill>
                <a:latin typeface="Verdana" panose="020B0604030504040204" pitchFamily="34" charset="0"/>
              </a:rPr>
              <a:pPr eaLnBrk="1" hangingPunct="1">
                <a:spcBef>
                  <a:spcPct val="0"/>
                </a:spcBef>
                <a:buFontTx/>
                <a:buNone/>
              </a:pPr>
              <a:t>4</a:t>
            </a:fld>
            <a:endParaRPr lang="fr-FR" altLang="fr-FR" sz="2400" dirty="0">
              <a:solidFill>
                <a:srgbClr val="0D0D0D"/>
              </a:solidFill>
              <a:latin typeface="Verdana" panose="020B0604030504040204" pitchFamily="3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D0D81A07-B1CA-E805-DFEF-5EA90B763729}"/>
              </a:ext>
            </a:extLst>
          </p:cNvPr>
          <p:cNvSpPr>
            <a:spLocks noGrp="1"/>
          </p:cNvSpPr>
          <p:nvPr>
            <p:ph type="title"/>
          </p:nvPr>
        </p:nvSpPr>
        <p:spPr>
          <a:xfrm>
            <a:off x="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t>
            </a:r>
            <a:r>
              <a:rPr lang="fr-FR" sz="2800" b="1" spc="90" dirty="0">
                <a:latin typeface="Verdana"/>
                <a:ea typeface="+mj-ea"/>
                <a:cs typeface="Verdana"/>
              </a:rPr>
              <a:t>TECHNICAL DESCRIPTION</a:t>
            </a:r>
            <a:endParaRPr lang="fr-FR" sz="2800" spc="30" dirty="0">
              <a:latin typeface="Verdana"/>
              <a:ea typeface="+mj-ea"/>
              <a:cs typeface="Verdana"/>
            </a:endParaRPr>
          </a:p>
        </p:txBody>
      </p:sp>
      <p:sp>
        <p:nvSpPr>
          <p:cNvPr id="19" name="Titre 1">
            <a:extLst>
              <a:ext uri="{FF2B5EF4-FFF2-40B4-BE49-F238E27FC236}">
                <a16:creationId xmlns:a16="http://schemas.microsoft.com/office/drawing/2014/main" id="{5951344C-2ED7-F620-FA84-749E37D10712}"/>
              </a:ext>
            </a:extLst>
          </p:cNvPr>
          <p:cNvSpPr txBox="1">
            <a:spLocks/>
          </p:cNvSpPr>
          <p:nvPr/>
        </p:nvSpPr>
        <p:spPr>
          <a:xfrm>
            <a:off x="309563" y="784225"/>
            <a:ext cx="5826125" cy="323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fr-FR" sz="1400" spc="50" dirty="0">
              <a:latin typeface="Verdana"/>
              <a:cs typeface="Verdana"/>
            </a:endParaRPr>
          </a:p>
        </p:txBody>
      </p:sp>
      <p:sp>
        <p:nvSpPr>
          <p:cNvPr id="9221" name="Titre 1">
            <a:extLst>
              <a:ext uri="{FF2B5EF4-FFF2-40B4-BE49-F238E27FC236}">
                <a16:creationId xmlns:a16="http://schemas.microsoft.com/office/drawing/2014/main" id="{F072D7BC-0FF9-6E63-A718-BF6BE5313BFA}"/>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pic>
        <p:nvPicPr>
          <p:cNvPr id="9222" name="Image 29" descr="eclair.png">
            <a:extLst>
              <a:ext uri="{FF2B5EF4-FFF2-40B4-BE49-F238E27FC236}">
                <a16:creationId xmlns:a16="http://schemas.microsoft.com/office/drawing/2014/main" id="{3569D863-0DF8-6404-03F9-659E765499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Espace réservé du numéro de diapositive 1">
            <a:extLst>
              <a:ext uri="{FF2B5EF4-FFF2-40B4-BE49-F238E27FC236}">
                <a16:creationId xmlns:a16="http://schemas.microsoft.com/office/drawing/2014/main" id="{A15705DD-4896-BF7F-752A-3ED2D77901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DFA418C2-9A55-D64B-B1B1-2B5B638321A7}" type="slidenum">
              <a:rPr lang="fr-FR" altLang="fr-FR" sz="2400">
                <a:solidFill>
                  <a:srgbClr val="0D0D0D"/>
                </a:solidFill>
                <a:latin typeface="Verdana" panose="020B0604030504040204" pitchFamily="34" charset="0"/>
              </a:rPr>
              <a:pPr eaLnBrk="1" hangingPunct="1">
                <a:spcBef>
                  <a:spcPct val="0"/>
                </a:spcBef>
                <a:buFontTx/>
                <a:buNone/>
              </a:pPr>
              <a:t>5</a:t>
            </a:fld>
            <a:endParaRPr lang="fr-FR" altLang="fr-FR" sz="2400" dirty="0">
              <a:solidFill>
                <a:srgbClr val="0D0D0D"/>
              </a:solidFill>
              <a:latin typeface="Verdana" panose="020B0604030504040204" pitchFamily="34" charset="0"/>
            </a:endParaRPr>
          </a:p>
        </p:txBody>
      </p:sp>
      <p:sp>
        <p:nvSpPr>
          <p:cNvPr id="31" name="Rectangle 30">
            <a:extLst>
              <a:ext uri="{FF2B5EF4-FFF2-40B4-BE49-F238E27FC236}">
                <a16:creationId xmlns:a16="http://schemas.microsoft.com/office/drawing/2014/main" id="{F11BA452-3323-5C64-138E-AF7C41439439}"/>
              </a:ext>
            </a:extLst>
          </p:cNvPr>
          <p:cNvSpPr/>
          <p:nvPr/>
        </p:nvSpPr>
        <p:spPr>
          <a:xfrm>
            <a:off x="133999" y="1466442"/>
            <a:ext cx="8489950" cy="450373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dirty="0">
              <a:latin typeface="Verdana"/>
              <a:cs typeface="Verdana"/>
            </a:endParaRPr>
          </a:p>
        </p:txBody>
      </p:sp>
      <p:pic>
        <p:nvPicPr>
          <p:cNvPr id="3" name="Picture 2">
            <a:extLst>
              <a:ext uri="{FF2B5EF4-FFF2-40B4-BE49-F238E27FC236}">
                <a16:creationId xmlns:a16="http://schemas.microsoft.com/office/drawing/2014/main" id="{70154059-63D8-CA27-17AE-35D80F090826}"/>
              </a:ext>
            </a:extLst>
          </p:cNvPr>
          <p:cNvPicPr>
            <a:picLocks noChangeAspect="1"/>
          </p:cNvPicPr>
          <p:nvPr/>
        </p:nvPicPr>
        <p:blipFill>
          <a:blip r:embed="rId4"/>
          <a:stretch>
            <a:fillRect/>
          </a:stretch>
        </p:blipFill>
        <p:spPr>
          <a:xfrm>
            <a:off x="522288" y="1744971"/>
            <a:ext cx="2449888" cy="1734061"/>
          </a:xfrm>
          <a:prstGeom prst="rect">
            <a:avLst/>
          </a:prstGeom>
        </p:spPr>
      </p:pic>
      <p:pic>
        <p:nvPicPr>
          <p:cNvPr id="5" name="Picture 4">
            <a:extLst>
              <a:ext uri="{FF2B5EF4-FFF2-40B4-BE49-F238E27FC236}">
                <a16:creationId xmlns:a16="http://schemas.microsoft.com/office/drawing/2014/main" id="{23AC373F-E856-FDA4-9DFB-F40F5DF3118E}"/>
              </a:ext>
            </a:extLst>
          </p:cNvPr>
          <p:cNvPicPr>
            <a:picLocks noChangeAspect="1"/>
          </p:cNvPicPr>
          <p:nvPr/>
        </p:nvPicPr>
        <p:blipFill>
          <a:blip r:embed="rId5"/>
          <a:stretch>
            <a:fillRect/>
          </a:stretch>
        </p:blipFill>
        <p:spPr>
          <a:xfrm>
            <a:off x="2972176" y="1834865"/>
            <a:ext cx="1765630" cy="1765630"/>
          </a:xfrm>
          <a:prstGeom prst="rect">
            <a:avLst/>
          </a:prstGeom>
        </p:spPr>
      </p:pic>
      <p:pic>
        <p:nvPicPr>
          <p:cNvPr id="7" name="Picture 6">
            <a:extLst>
              <a:ext uri="{FF2B5EF4-FFF2-40B4-BE49-F238E27FC236}">
                <a16:creationId xmlns:a16="http://schemas.microsoft.com/office/drawing/2014/main" id="{5796AE01-E826-B4A8-36A7-A0139DA0E0D3}"/>
              </a:ext>
            </a:extLst>
          </p:cNvPr>
          <p:cNvPicPr>
            <a:picLocks noChangeAspect="1"/>
          </p:cNvPicPr>
          <p:nvPr/>
        </p:nvPicPr>
        <p:blipFill>
          <a:blip r:embed="rId6"/>
          <a:stretch>
            <a:fillRect/>
          </a:stretch>
        </p:blipFill>
        <p:spPr>
          <a:xfrm>
            <a:off x="522288" y="3718311"/>
            <a:ext cx="2106020" cy="974034"/>
          </a:xfrm>
          <a:prstGeom prst="rect">
            <a:avLst/>
          </a:prstGeom>
        </p:spPr>
      </p:pic>
      <p:pic>
        <p:nvPicPr>
          <p:cNvPr id="9" name="Picture 8">
            <a:extLst>
              <a:ext uri="{FF2B5EF4-FFF2-40B4-BE49-F238E27FC236}">
                <a16:creationId xmlns:a16="http://schemas.microsoft.com/office/drawing/2014/main" id="{FCA0014F-FD2B-D40B-176D-DEE0F94BE793}"/>
              </a:ext>
            </a:extLst>
          </p:cNvPr>
          <p:cNvPicPr>
            <a:picLocks noChangeAspect="1"/>
          </p:cNvPicPr>
          <p:nvPr/>
        </p:nvPicPr>
        <p:blipFill>
          <a:blip r:embed="rId7"/>
          <a:stretch>
            <a:fillRect/>
          </a:stretch>
        </p:blipFill>
        <p:spPr>
          <a:xfrm>
            <a:off x="2739740" y="3837399"/>
            <a:ext cx="1924259" cy="1895877"/>
          </a:xfrm>
          <a:prstGeom prst="rect">
            <a:avLst/>
          </a:prstGeom>
        </p:spPr>
      </p:pic>
      <p:sp>
        <p:nvSpPr>
          <p:cNvPr id="10" name="TextBox 9">
            <a:extLst>
              <a:ext uri="{FF2B5EF4-FFF2-40B4-BE49-F238E27FC236}">
                <a16:creationId xmlns:a16="http://schemas.microsoft.com/office/drawing/2014/main" id="{0F1D0FB0-D3B3-86A3-CF71-42C150F33DDC}"/>
              </a:ext>
            </a:extLst>
          </p:cNvPr>
          <p:cNvSpPr txBox="1"/>
          <p:nvPr/>
        </p:nvSpPr>
        <p:spPr>
          <a:xfrm>
            <a:off x="5172711" y="1640820"/>
            <a:ext cx="3016333" cy="1938992"/>
          </a:xfrm>
          <a:prstGeom prst="rect">
            <a:avLst/>
          </a:prstGeom>
          <a:noFill/>
        </p:spPr>
        <p:txBody>
          <a:bodyPr wrap="square" rtlCol="0">
            <a:spAutoFit/>
          </a:bodyPr>
          <a:lstStyle/>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Arduino UNO *1</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HC-SR04*2</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Led*2</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W5100 Ethernet  shield *1</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D0D81A07-B1CA-E805-DFEF-5EA90B763729}"/>
              </a:ext>
            </a:extLst>
          </p:cNvPr>
          <p:cNvSpPr>
            <a:spLocks noGrp="1"/>
          </p:cNvSpPr>
          <p:nvPr>
            <p:ph type="title"/>
          </p:nvPr>
        </p:nvSpPr>
        <p:spPr>
          <a:xfrm>
            <a:off x="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t>
            </a:r>
            <a:r>
              <a:rPr lang="fr-FR" sz="2800" b="1" spc="90" dirty="0">
                <a:latin typeface="Verdana"/>
                <a:ea typeface="+mj-ea"/>
                <a:cs typeface="Verdana"/>
              </a:rPr>
              <a:t>TECHNICAL DESCRIPTION</a:t>
            </a:r>
            <a:endParaRPr lang="fr-FR" sz="2800" spc="30" dirty="0">
              <a:latin typeface="Verdana"/>
              <a:ea typeface="+mj-ea"/>
              <a:cs typeface="Verdana"/>
            </a:endParaRPr>
          </a:p>
        </p:txBody>
      </p:sp>
      <p:sp>
        <p:nvSpPr>
          <p:cNvPr id="19" name="Titre 1">
            <a:extLst>
              <a:ext uri="{FF2B5EF4-FFF2-40B4-BE49-F238E27FC236}">
                <a16:creationId xmlns:a16="http://schemas.microsoft.com/office/drawing/2014/main" id="{5951344C-2ED7-F620-FA84-749E37D10712}"/>
              </a:ext>
            </a:extLst>
          </p:cNvPr>
          <p:cNvSpPr txBox="1">
            <a:spLocks/>
          </p:cNvSpPr>
          <p:nvPr/>
        </p:nvSpPr>
        <p:spPr>
          <a:xfrm>
            <a:off x="309563" y="784225"/>
            <a:ext cx="5826125" cy="323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fr-FR" sz="1400" spc="50" dirty="0">
              <a:latin typeface="Verdana"/>
              <a:cs typeface="Verdana"/>
            </a:endParaRPr>
          </a:p>
        </p:txBody>
      </p:sp>
      <p:sp>
        <p:nvSpPr>
          <p:cNvPr id="9221" name="Titre 1">
            <a:extLst>
              <a:ext uri="{FF2B5EF4-FFF2-40B4-BE49-F238E27FC236}">
                <a16:creationId xmlns:a16="http://schemas.microsoft.com/office/drawing/2014/main" id="{F072D7BC-0FF9-6E63-A718-BF6BE5313BFA}"/>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pic>
        <p:nvPicPr>
          <p:cNvPr id="9222" name="Image 29" descr="eclair.png">
            <a:extLst>
              <a:ext uri="{FF2B5EF4-FFF2-40B4-BE49-F238E27FC236}">
                <a16:creationId xmlns:a16="http://schemas.microsoft.com/office/drawing/2014/main" id="{3569D863-0DF8-6404-03F9-659E765499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Espace réservé du numéro de diapositive 1">
            <a:extLst>
              <a:ext uri="{FF2B5EF4-FFF2-40B4-BE49-F238E27FC236}">
                <a16:creationId xmlns:a16="http://schemas.microsoft.com/office/drawing/2014/main" id="{A15705DD-4896-BF7F-752A-3ED2D77901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DFA418C2-9A55-D64B-B1B1-2B5B638321A7}" type="slidenum">
              <a:rPr lang="fr-FR" altLang="fr-FR" sz="2400">
                <a:solidFill>
                  <a:srgbClr val="0D0D0D"/>
                </a:solidFill>
                <a:latin typeface="Verdana" panose="020B0604030504040204" pitchFamily="34" charset="0"/>
              </a:rPr>
              <a:pPr eaLnBrk="1" hangingPunct="1">
                <a:spcBef>
                  <a:spcPct val="0"/>
                </a:spcBef>
                <a:buFontTx/>
                <a:buNone/>
              </a:pPr>
              <a:t>6</a:t>
            </a:fld>
            <a:endParaRPr lang="fr-FR" altLang="fr-FR" sz="2400" dirty="0">
              <a:solidFill>
                <a:srgbClr val="0D0D0D"/>
              </a:solidFill>
              <a:latin typeface="Verdana" panose="020B0604030504040204" pitchFamily="34" charset="0"/>
            </a:endParaRPr>
          </a:p>
        </p:txBody>
      </p:sp>
      <p:sp>
        <p:nvSpPr>
          <p:cNvPr id="31" name="Rectangle 30">
            <a:extLst>
              <a:ext uri="{FF2B5EF4-FFF2-40B4-BE49-F238E27FC236}">
                <a16:creationId xmlns:a16="http://schemas.microsoft.com/office/drawing/2014/main" id="{F11BA452-3323-5C64-138E-AF7C41439439}"/>
              </a:ext>
            </a:extLst>
          </p:cNvPr>
          <p:cNvSpPr/>
          <p:nvPr/>
        </p:nvSpPr>
        <p:spPr>
          <a:xfrm>
            <a:off x="133999" y="1466442"/>
            <a:ext cx="8489950" cy="450373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dirty="0">
              <a:latin typeface="Verdana"/>
              <a:cs typeface="Verdana"/>
            </a:endParaRPr>
          </a:p>
        </p:txBody>
      </p:sp>
      <p:sp>
        <p:nvSpPr>
          <p:cNvPr id="10" name="TextBox 9">
            <a:extLst>
              <a:ext uri="{FF2B5EF4-FFF2-40B4-BE49-F238E27FC236}">
                <a16:creationId xmlns:a16="http://schemas.microsoft.com/office/drawing/2014/main" id="{0F1D0FB0-D3B3-86A3-CF71-42C150F33DDC}"/>
              </a:ext>
            </a:extLst>
          </p:cNvPr>
          <p:cNvSpPr txBox="1"/>
          <p:nvPr/>
        </p:nvSpPr>
        <p:spPr>
          <a:xfrm>
            <a:off x="5172711" y="1640820"/>
            <a:ext cx="3016333" cy="1938992"/>
          </a:xfrm>
          <a:prstGeom prst="rect">
            <a:avLst/>
          </a:prstGeom>
          <a:noFill/>
        </p:spPr>
        <p:txBody>
          <a:bodyPr wrap="square" rtlCol="0">
            <a:spAutoFit/>
          </a:bodyPr>
          <a:lstStyle/>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Arduino UNO *1</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HC-SR04*2</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Led*2</a:t>
            </a:r>
          </a:p>
          <a:p>
            <a:pPr marL="285750" indent="-285750">
              <a:buFont typeface="Arial" panose="020B0604020202020204" pitchFamily="34" charset="0"/>
              <a:buChar char="•"/>
            </a:pPr>
            <a:r>
              <a:rPr lang="en-JP" sz="2400" dirty="0">
                <a:solidFill>
                  <a:schemeClr val="bg1"/>
                </a:solidFill>
                <a:latin typeface="Comic Sans MS" panose="030F0902030302020204" pitchFamily="66" charset="0"/>
              </a:rPr>
              <a:t>W5100 Ethernet  shield *1</a:t>
            </a:r>
          </a:p>
        </p:txBody>
      </p:sp>
      <p:pic>
        <p:nvPicPr>
          <p:cNvPr id="4" name="Picture 3">
            <a:extLst>
              <a:ext uri="{FF2B5EF4-FFF2-40B4-BE49-F238E27FC236}">
                <a16:creationId xmlns:a16="http://schemas.microsoft.com/office/drawing/2014/main" id="{0C2BE6BB-A93A-2744-2457-637791B2323B}"/>
              </a:ext>
            </a:extLst>
          </p:cNvPr>
          <p:cNvPicPr>
            <a:picLocks noChangeAspect="1"/>
          </p:cNvPicPr>
          <p:nvPr/>
        </p:nvPicPr>
        <p:blipFill>
          <a:blip r:embed="rId4"/>
          <a:stretch>
            <a:fillRect/>
          </a:stretch>
        </p:blipFill>
        <p:spPr>
          <a:xfrm>
            <a:off x="849534" y="1640820"/>
            <a:ext cx="7003538" cy="8576678"/>
          </a:xfrm>
          <a:prstGeom prst="rect">
            <a:avLst/>
          </a:prstGeom>
        </p:spPr>
      </p:pic>
      <p:pic>
        <p:nvPicPr>
          <p:cNvPr id="6" name="Picture 5">
            <a:extLst>
              <a:ext uri="{FF2B5EF4-FFF2-40B4-BE49-F238E27FC236}">
                <a16:creationId xmlns:a16="http://schemas.microsoft.com/office/drawing/2014/main" id="{BBABBF7A-CBD8-DFD3-DDC7-CD8801FA95ED}"/>
              </a:ext>
            </a:extLst>
          </p:cNvPr>
          <p:cNvPicPr>
            <a:picLocks noChangeAspect="1"/>
          </p:cNvPicPr>
          <p:nvPr/>
        </p:nvPicPr>
        <p:blipFill rotWithShape="1">
          <a:blip r:embed="rId5"/>
          <a:srcRect l="235" t="17625" r="8206" b="32308"/>
          <a:stretch/>
        </p:blipFill>
        <p:spPr>
          <a:xfrm>
            <a:off x="5971318" y="3669476"/>
            <a:ext cx="2347688" cy="1711702"/>
          </a:xfrm>
          <a:prstGeom prst="rect">
            <a:avLst/>
          </a:prstGeom>
        </p:spPr>
      </p:pic>
      <p:pic>
        <p:nvPicPr>
          <p:cNvPr id="11" name="Picture 10">
            <a:extLst>
              <a:ext uri="{FF2B5EF4-FFF2-40B4-BE49-F238E27FC236}">
                <a16:creationId xmlns:a16="http://schemas.microsoft.com/office/drawing/2014/main" id="{8C730161-9625-6B22-3353-85CF4779B22A}"/>
              </a:ext>
            </a:extLst>
          </p:cNvPr>
          <p:cNvPicPr>
            <a:picLocks noChangeAspect="1"/>
          </p:cNvPicPr>
          <p:nvPr/>
        </p:nvPicPr>
        <p:blipFill rotWithShape="1">
          <a:blip r:embed="rId6"/>
          <a:srcRect t="29155" r="13537" b="8006"/>
          <a:stretch/>
        </p:blipFill>
        <p:spPr>
          <a:xfrm>
            <a:off x="3830368" y="3557768"/>
            <a:ext cx="2056711" cy="1992996"/>
          </a:xfrm>
          <a:prstGeom prst="rect">
            <a:avLst/>
          </a:prstGeom>
        </p:spPr>
      </p:pic>
    </p:spTree>
    <p:extLst>
      <p:ext uri="{BB962C8B-B14F-4D97-AF65-F5344CB8AC3E}">
        <p14:creationId xmlns:p14="http://schemas.microsoft.com/office/powerpoint/2010/main" val="36625407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D0D81A07-B1CA-E805-DFEF-5EA90B763729}"/>
              </a:ext>
            </a:extLst>
          </p:cNvPr>
          <p:cNvSpPr>
            <a:spLocks noGrp="1"/>
          </p:cNvSpPr>
          <p:nvPr>
            <p:ph type="title"/>
          </p:nvPr>
        </p:nvSpPr>
        <p:spPr>
          <a:xfrm>
            <a:off x="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t>
            </a:r>
            <a:r>
              <a:rPr lang="fr-FR" sz="2800" b="1" spc="90" dirty="0">
                <a:latin typeface="Verdana"/>
                <a:ea typeface="+mj-ea"/>
                <a:cs typeface="Verdana"/>
              </a:rPr>
              <a:t>TECHNICAL DESCRIPTION</a:t>
            </a:r>
            <a:endParaRPr lang="fr-FR" sz="2800" spc="30" dirty="0">
              <a:latin typeface="Verdana"/>
              <a:ea typeface="+mj-ea"/>
              <a:cs typeface="Verdana"/>
            </a:endParaRPr>
          </a:p>
        </p:txBody>
      </p:sp>
      <p:sp>
        <p:nvSpPr>
          <p:cNvPr id="19" name="Titre 1">
            <a:extLst>
              <a:ext uri="{FF2B5EF4-FFF2-40B4-BE49-F238E27FC236}">
                <a16:creationId xmlns:a16="http://schemas.microsoft.com/office/drawing/2014/main" id="{5951344C-2ED7-F620-FA84-749E37D10712}"/>
              </a:ext>
            </a:extLst>
          </p:cNvPr>
          <p:cNvSpPr txBox="1">
            <a:spLocks/>
          </p:cNvSpPr>
          <p:nvPr/>
        </p:nvSpPr>
        <p:spPr>
          <a:xfrm>
            <a:off x="309563" y="784225"/>
            <a:ext cx="5826125" cy="323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fr-FR" sz="1400" spc="50" dirty="0">
              <a:latin typeface="Verdana"/>
              <a:cs typeface="Verdana"/>
            </a:endParaRPr>
          </a:p>
        </p:txBody>
      </p:sp>
      <p:sp>
        <p:nvSpPr>
          <p:cNvPr id="9221" name="Titre 1">
            <a:extLst>
              <a:ext uri="{FF2B5EF4-FFF2-40B4-BE49-F238E27FC236}">
                <a16:creationId xmlns:a16="http://schemas.microsoft.com/office/drawing/2014/main" id="{F072D7BC-0FF9-6E63-A718-BF6BE5313BFA}"/>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pic>
        <p:nvPicPr>
          <p:cNvPr id="9222" name="Image 29" descr="eclair.png">
            <a:extLst>
              <a:ext uri="{FF2B5EF4-FFF2-40B4-BE49-F238E27FC236}">
                <a16:creationId xmlns:a16="http://schemas.microsoft.com/office/drawing/2014/main" id="{3569D863-0DF8-6404-03F9-659E765499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Espace réservé du numéro de diapositive 1">
            <a:extLst>
              <a:ext uri="{FF2B5EF4-FFF2-40B4-BE49-F238E27FC236}">
                <a16:creationId xmlns:a16="http://schemas.microsoft.com/office/drawing/2014/main" id="{A15705DD-4896-BF7F-752A-3ED2D77901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DFA418C2-9A55-D64B-B1B1-2B5B638321A7}" type="slidenum">
              <a:rPr lang="fr-FR" altLang="fr-FR" sz="2400">
                <a:solidFill>
                  <a:srgbClr val="0D0D0D"/>
                </a:solidFill>
                <a:latin typeface="Verdana" panose="020B0604030504040204" pitchFamily="34" charset="0"/>
              </a:rPr>
              <a:pPr eaLnBrk="1" hangingPunct="1">
                <a:spcBef>
                  <a:spcPct val="0"/>
                </a:spcBef>
                <a:buFontTx/>
                <a:buNone/>
              </a:pPr>
              <a:t>7</a:t>
            </a:fld>
            <a:endParaRPr lang="fr-FR" altLang="fr-FR" sz="2400" dirty="0">
              <a:solidFill>
                <a:srgbClr val="0D0D0D"/>
              </a:solidFill>
              <a:latin typeface="Verdana" panose="020B0604030504040204" pitchFamily="34" charset="0"/>
            </a:endParaRPr>
          </a:p>
        </p:txBody>
      </p:sp>
      <p:sp>
        <p:nvSpPr>
          <p:cNvPr id="31" name="Rectangle 30">
            <a:extLst>
              <a:ext uri="{FF2B5EF4-FFF2-40B4-BE49-F238E27FC236}">
                <a16:creationId xmlns:a16="http://schemas.microsoft.com/office/drawing/2014/main" id="{F11BA452-3323-5C64-138E-AF7C41439439}"/>
              </a:ext>
            </a:extLst>
          </p:cNvPr>
          <p:cNvSpPr/>
          <p:nvPr/>
        </p:nvSpPr>
        <p:spPr>
          <a:xfrm>
            <a:off x="482807" y="1547812"/>
            <a:ext cx="8489950" cy="450373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dirty="0">
              <a:solidFill>
                <a:schemeClr val="bg1"/>
              </a:solidFill>
              <a:latin typeface="Verdana"/>
              <a:cs typeface="Verdana"/>
            </a:endParaRPr>
          </a:p>
        </p:txBody>
      </p:sp>
      <p:pic>
        <p:nvPicPr>
          <p:cNvPr id="2" name="Online Media 1" descr="IoT Helper 1">
            <a:hlinkClick r:id="" action="ppaction://media"/>
            <a:extLst>
              <a:ext uri="{FF2B5EF4-FFF2-40B4-BE49-F238E27FC236}">
                <a16:creationId xmlns:a16="http://schemas.microsoft.com/office/drawing/2014/main" id="{D5A7F940-234A-0CFA-0BD9-27032F33B594}"/>
              </a:ext>
            </a:extLst>
          </p:cNvPr>
          <p:cNvPicPr>
            <a:picLocks noRot="1" noChangeAspect="1"/>
          </p:cNvPicPr>
          <p:nvPr>
            <a:videoFile r:link="rId1"/>
          </p:nvPr>
        </p:nvPicPr>
        <p:blipFill>
          <a:blip r:embed="rId5"/>
          <a:stretch>
            <a:fillRect/>
          </a:stretch>
        </p:blipFill>
        <p:spPr>
          <a:xfrm>
            <a:off x="321054" y="1610710"/>
            <a:ext cx="8489950" cy="4796821"/>
          </a:xfrm>
          <a:prstGeom prst="rect">
            <a:avLst/>
          </a:prstGeom>
        </p:spPr>
      </p:pic>
    </p:spTree>
    <p:extLst>
      <p:ext uri="{BB962C8B-B14F-4D97-AF65-F5344CB8AC3E}">
        <p14:creationId xmlns:p14="http://schemas.microsoft.com/office/powerpoint/2010/main" val="614836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D0D81A07-B1CA-E805-DFEF-5EA90B763729}"/>
              </a:ext>
            </a:extLst>
          </p:cNvPr>
          <p:cNvSpPr>
            <a:spLocks noGrp="1"/>
          </p:cNvSpPr>
          <p:nvPr>
            <p:ph type="title"/>
          </p:nvPr>
        </p:nvSpPr>
        <p:spPr>
          <a:xfrm>
            <a:off x="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t>
            </a:r>
            <a:r>
              <a:rPr lang="fr-FR" sz="2800" b="1" spc="90" dirty="0">
                <a:latin typeface="Verdana"/>
                <a:ea typeface="+mj-ea"/>
                <a:cs typeface="Verdana"/>
              </a:rPr>
              <a:t>TECHNICAL DESCRIPTION</a:t>
            </a:r>
            <a:endParaRPr lang="fr-FR" sz="2800" spc="30" dirty="0">
              <a:latin typeface="Verdana"/>
              <a:ea typeface="+mj-ea"/>
              <a:cs typeface="Verdana"/>
            </a:endParaRPr>
          </a:p>
        </p:txBody>
      </p:sp>
      <p:sp>
        <p:nvSpPr>
          <p:cNvPr id="19" name="Titre 1">
            <a:extLst>
              <a:ext uri="{FF2B5EF4-FFF2-40B4-BE49-F238E27FC236}">
                <a16:creationId xmlns:a16="http://schemas.microsoft.com/office/drawing/2014/main" id="{5951344C-2ED7-F620-FA84-749E37D10712}"/>
              </a:ext>
            </a:extLst>
          </p:cNvPr>
          <p:cNvSpPr txBox="1">
            <a:spLocks/>
          </p:cNvSpPr>
          <p:nvPr/>
        </p:nvSpPr>
        <p:spPr>
          <a:xfrm>
            <a:off x="309563" y="784225"/>
            <a:ext cx="5826125" cy="32385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fr-FR" sz="1400" spc="50" dirty="0">
              <a:latin typeface="Verdana"/>
              <a:cs typeface="Verdana"/>
            </a:endParaRPr>
          </a:p>
        </p:txBody>
      </p:sp>
      <p:sp>
        <p:nvSpPr>
          <p:cNvPr id="9221" name="Titre 1">
            <a:extLst>
              <a:ext uri="{FF2B5EF4-FFF2-40B4-BE49-F238E27FC236}">
                <a16:creationId xmlns:a16="http://schemas.microsoft.com/office/drawing/2014/main" id="{F072D7BC-0FF9-6E63-A718-BF6BE5313BFA}"/>
              </a:ext>
            </a:extLst>
          </p:cNvPr>
          <p:cNvSpPr txBox="1">
            <a:spLocks/>
          </p:cNvSpPr>
          <p:nvPr/>
        </p:nvSpPr>
        <p:spPr bwMode="auto">
          <a:xfrm>
            <a:off x="25400" y="6350000"/>
            <a:ext cx="4108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1100">
                <a:latin typeface="Verdana" panose="020B0604030504040204" pitchFamily="34" charset="0"/>
              </a:rPr>
              <a:t>           www.nomdedomaine.com</a:t>
            </a:r>
          </a:p>
        </p:txBody>
      </p:sp>
      <p:pic>
        <p:nvPicPr>
          <p:cNvPr id="9222" name="Image 29" descr="eclair.png">
            <a:extLst>
              <a:ext uri="{FF2B5EF4-FFF2-40B4-BE49-F238E27FC236}">
                <a16:creationId xmlns:a16="http://schemas.microsoft.com/office/drawing/2014/main" id="{3569D863-0DF8-6404-03F9-659E765499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Espace réservé du numéro de diapositive 1">
            <a:extLst>
              <a:ext uri="{FF2B5EF4-FFF2-40B4-BE49-F238E27FC236}">
                <a16:creationId xmlns:a16="http://schemas.microsoft.com/office/drawing/2014/main" id="{A15705DD-4896-BF7F-752A-3ED2D77901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DFA418C2-9A55-D64B-B1B1-2B5B638321A7}" type="slidenum">
              <a:rPr lang="fr-FR" altLang="fr-FR" sz="2400">
                <a:solidFill>
                  <a:srgbClr val="0D0D0D"/>
                </a:solidFill>
                <a:latin typeface="Verdana" panose="020B0604030504040204" pitchFamily="34" charset="0"/>
              </a:rPr>
              <a:pPr eaLnBrk="1" hangingPunct="1">
                <a:spcBef>
                  <a:spcPct val="0"/>
                </a:spcBef>
                <a:buFontTx/>
                <a:buNone/>
              </a:pPr>
              <a:t>8</a:t>
            </a:fld>
            <a:endParaRPr lang="fr-FR" altLang="fr-FR" sz="2400" dirty="0">
              <a:solidFill>
                <a:srgbClr val="0D0D0D"/>
              </a:solidFill>
              <a:latin typeface="Verdana" panose="020B0604030504040204" pitchFamily="34" charset="0"/>
            </a:endParaRPr>
          </a:p>
        </p:txBody>
      </p:sp>
      <p:sp>
        <p:nvSpPr>
          <p:cNvPr id="31" name="Rectangle 30">
            <a:extLst>
              <a:ext uri="{FF2B5EF4-FFF2-40B4-BE49-F238E27FC236}">
                <a16:creationId xmlns:a16="http://schemas.microsoft.com/office/drawing/2014/main" id="{F11BA452-3323-5C64-138E-AF7C41439439}"/>
              </a:ext>
            </a:extLst>
          </p:cNvPr>
          <p:cNvSpPr/>
          <p:nvPr/>
        </p:nvSpPr>
        <p:spPr>
          <a:xfrm>
            <a:off x="133999" y="1466442"/>
            <a:ext cx="8489950" cy="450373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dirty="0">
              <a:latin typeface="Verdana"/>
              <a:cs typeface="Verdana"/>
            </a:endParaRPr>
          </a:p>
        </p:txBody>
      </p:sp>
      <p:pic>
        <p:nvPicPr>
          <p:cNvPr id="9" name="Online Media 8" descr="IoT Helper 2">
            <a:hlinkClick r:id="" action="ppaction://media"/>
            <a:extLst>
              <a:ext uri="{FF2B5EF4-FFF2-40B4-BE49-F238E27FC236}">
                <a16:creationId xmlns:a16="http://schemas.microsoft.com/office/drawing/2014/main" id="{F0DA63BB-A6DB-4400-4C73-6A47C57A6D3D}"/>
              </a:ext>
            </a:extLst>
          </p:cNvPr>
          <p:cNvPicPr>
            <a:picLocks noRot="1" noChangeAspect="1"/>
          </p:cNvPicPr>
          <p:nvPr>
            <a:videoFile r:link="rId1"/>
          </p:nvPr>
        </p:nvPicPr>
        <p:blipFill>
          <a:blip r:embed="rId5"/>
          <a:stretch>
            <a:fillRect/>
          </a:stretch>
        </p:blipFill>
        <p:spPr>
          <a:xfrm>
            <a:off x="74336" y="1463099"/>
            <a:ext cx="8549613" cy="4507081"/>
          </a:xfrm>
          <a:prstGeom prst="rect">
            <a:avLst/>
          </a:prstGeom>
        </p:spPr>
      </p:pic>
    </p:spTree>
    <p:extLst>
      <p:ext uri="{BB962C8B-B14F-4D97-AF65-F5344CB8AC3E}">
        <p14:creationId xmlns:p14="http://schemas.microsoft.com/office/powerpoint/2010/main" val="3446376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ZoneTexte 8">
            <a:extLst>
              <a:ext uri="{FF2B5EF4-FFF2-40B4-BE49-F238E27FC236}">
                <a16:creationId xmlns:a16="http://schemas.microsoft.com/office/drawing/2014/main" id="{7A9BAAC9-E7DB-3DCE-A88A-54BA8CEF258F}"/>
              </a:ext>
            </a:extLst>
          </p:cNvPr>
          <p:cNvSpPr txBox="1">
            <a:spLocks noChangeArrowheads="1"/>
          </p:cNvSpPr>
          <p:nvPr/>
        </p:nvSpPr>
        <p:spPr bwMode="auto">
          <a:xfrm>
            <a:off x="1492250" y="1235075"/>
            <a:ext cx="7493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4800" dirty="0">
                <a:solidFill>
                  <a:srgbClr val="D85E21"/>
                </a:solidFill>
                <a:latin typeface="Verdana" panose="020B0604030504040204" pitchFamily="34" charset="0"/>
              </a:rPr>
              <a:t>1.</a:t>
            </a:r>
          </a:p>
        </p:txBody>
      </p:sp>
      <p:sp>
        <p:nvSpPr>
          <p:cNvPr id="18" name="Titre 1">
            <a:extLst>
              <a:ext uri="{FF2B5EF4-FFF2-40B4-BE49-F238E27FC236}">
                <a16:creationId xmlns:a16="http://schemas.microsoft.com/office/drawing/2014/main" id="{48CACE76-C654-DF2D-5D44-5FE931E8CEE5}"/>
              </a:ext>
            </a:extLst>
          </p:cNvPr>
          <p:cNvSpPr>
            <a:spLocks noGrp="1"/>
          </p:cNvSpPr>
          <p:nvPr>
            <p:ph type="title"/>
          </p:nvPr>
        </p:nvSpPr>
        <p:spPr>
          <a:xfrm>
            <a:off x="0" y="219075"/>
            <a:ext cx="7300913" cy="590550"/>
          </a:xfrm>
        </p:spPr>
        <p:txBody>
          <a:bodyPr rtlCol="0">
            <a:normAutofit/>
          </a:bodyPr>
          <a:lstStyle/>
          <a:p>
            <a:pPr algn="l" eaLnBrk="1" fontAlgn="auto" hangingPunct="1">
              <a:spcAft>
                <a:spcPts val="0"/>
              </a:spcAft>
              <a:defRPr/>
            </a:pPr>
            <a:r>
              <a:rPr lang="fr-FR" sz="3200" dirty="0">
                <a:latin typeface="Verdana"/>
                <a:ea typeface="+mj-ea"/>
                <a:cs typeface="Verdana"/>
              </a:rPr>
              <a:t>		ADVANTAGES</a:t>
            </a:r>
            <a:endParaRPr lang="fr-FR" sz="2800" spc="30" dirty="0">
              <a:latin typeface="Verdana"/>
              <a:ea typeface="+mj-ea"/>
              <a:cs typeface="Verdana"/>
            </a:endParaRPr>
          </a:p>
        </p:txBody>
      </p:sp>
      <p:sp>
        <p:nvSpPr>
          <p:cNvPr id="10246" name="Titre 1">
            <a:extLst>
              <a:ext uri="{FF2B5EF4-FFF2-40B4-BE49-F238E27FC236}">
                <a16:creationId xmlns:a16="http://schemas.microsoft.com/office/drawing/2014/main" id="{38649537-5428-D7B3-0A0D-7F19D2762BA7}"/>
              </a:ext>
            </a:extLst>
          </p:cNvPr>
          <p:cNvSpPr txBox="1">
            <a:spLocks/>
          </p:cNvSpPr>
          <p:nvPr/>
        </p:nvSpPr>
        <p:spPr bwMode="auto">
          <a:xfrm>
            <a:off x="309563" y="784225"/>
            <a:ext cx="5826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fr-FR" altLang="fr-FR" sz="1400" dirty="0">
              <a:latin typeface="Verdana" panose="020B0604030504040204" pitchFamily="34" charset="0"/>
            </a:endParaRPr>
          </a:p>
        </p:txBody>
      </p:sp>
      <p:sp>
        <p:nvSpPr>
          <p:cNvPr id="10247" name="ZoneTexte 19">
            <a:extLst>
              <a:ext uri="{FF2B5EF4-FFF2-40B4-BE49-F238E27FC236}">
                <a16:creationId xmlns:a16="http://schemas.microsoft.com/office/drawing/2014/main" id="{C714ED9D-7603-A90E-0FA2-4DCF7263C8C6}"/>
              </a:ext>
            </a:extLst>
          </p:cNvPr>
          <p:cNvSpPr txBox="1">
            <a:spLocks noChangeArrowheads="1"/>
          </p:cNvSpPr>
          <p:nvPr/>
        </p:nvSpPr>
        <p:spPr bwMode="auto">
          <a:xfrm>
            <a:off x="4267200" y="1235075"/>
            <a:ext cx="7493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4800">
                <a:solidFill>
                  <a:srgbClr val="D85E21"/>
                </a:solidFill>
                <a:latin typeface="Verdana" panose="020B0604030504040204" pitchFamily="34" charset="0"/>
              </a:rPr>
              <a:t>2.</a:t>
            </a:r>
          </a:p>
        </p:txBody>
      </p:sp>
      <p:sp>
        <p:nvSpPr>
          <p:cNvPr id="10248" name="ZoneTexte 20">
            <a:extLst>
              <a:ext uri="{FF2B5EF4-FFF2-40B4-BE49-F238E27FC236}">
                <a16:creationId xmlns:a16="http://schemas.microsoft.com/office/drawing/2014/main" id="{2C8C3EE2-DCC0-F243-BD51-E2E0E6F5B2EA}"/>
              </a:ext>
            </a:extLst>
          </p:cNvPr>
          <p:cNvSpPr txBox="1">
            <a:spLocks noChangeArrowheads="1"/>
          </p:cNvSpPr>
          <p:nvPr/>
        </p:nvSpPr>
        <p:spPr bwMode="auto">
          <a:xfrm>
            <a:off x="7037388" y="1227138"/>
            <a:ext cx="7493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fr-FR" altLang="fr-FR" sz="4800">
                <a:solidFill>
                  <a:srgbClr val="D85E21"/>
                </a:solidFill>
                <a:latin typeface="Verdana" panose="020B0604030504040204" pitchFamily="34" charset="0"/>
              </a:rPr>
              <a:t>3.</a:t>
            </a:r>
          </a:p>
        </p:txBody>
      </p:sp>
      <p:pic>
        <p:nvPicPr>
          <p:cNvPr id="10254" name="Image 29" descr="eclair.png">
            <a:extLst>
              <a:ext uri="{FF2B5EF4-FFF2-40B4-BE49-F238E27FC236}">
                <a16:creationId xmlns:a16="http://schemas.microsoft.com/office/drawing/2014/main" id="{2E560669-FA16-B93B-9F01-7C9339673E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288" y="373063"/>
            <a:ext cx="2857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Espace réservé du numéro de diapositive 1">
            <a:extLst>
              <a:ext uri="{FF2B5EF4-FFF2-40B4-BE49-F238E27FC236}">
                <a16:creationId xmlns:a16="http://schemas.microsoft.com/office/drawing/2014/main" id="{DD72ED0A-25F9-A3A1-9457-01D891FD6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C0FB8C74-4030-C145-A9FA-9CF51AFCFBA6}" type="slidenum">
              <a:rPr lang="fr-FR" altLang="fr-FR" sz="2400">
                <a:solidFill>
                  <a:srgbClr val="0D0D0D"/>
                </a:solidFill>
                <a:latin typeface="Verdana" panose="020B0604030504040204" pitchFamily="34" charset="0"/>
              </a:rPr>
              <a:pPr eaLnBrk="1" hangingPunct="1">
                <a:spcBef>
                  <a:spcPct val="0"/>
                </a:spcBef>
                <a:buFontTx/>
                <a:buNone/>
              </a:pPr>
              <a:t>9</a:t>
            </a:fld>
            <a:endParaRPr lang="fr-FR" altLang="fr-FR" sz="2400" dirty="0">
              <a:solidFill>
                <a:srgbClr val="0D0D0D"/>
              </a:solidFill>
              <a:latin typeface="Verdana" panose="020B0604030504040204" pitchFamily="34" charset="0"/>
            </a:endParaRPr>
          </a:p>
        </p:txBody>
      </p:sp>
      <p:sp>
        <p:nvSpPr>
          <p:cNvPr id="5" name="Rectangle 4">
            <a:extLst>
              <a:ext uri="{FF2B5EF4-FFF2-40B4-BE49-F238E27FC236}">
                <a16:creationId xmlns:a16="http://schemas.microsoft.com/office/drawing/2014/main" id="{181F16AA-F492-59E5-07BB-85751D47B56E}"/>
              </a:ext>
            </a:extLst>
          </p:cNvPr>
          <p:cNvSpPr/>
          <p:nvPr/>
        </p:nvSpPr>
        <p:spPr>
          <a:xfrm>
            <a:off x="449263" y="2100263"/>
            <a:ext cx="2689225" cy="18970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fr-FR" dirty="0" err="1">
                <a:latin typeface="Verdana"/>
                <a:cs typeface="Verdana"/>
              </a:rPr>
              <a:t>Easy</a:t>
            </a:r>
            <a:r>
              <a:rPr lang="fr-FR" dirty="0">
                <a:latin typeface="Verdana"/>
                <a:cs typeface="Verdana"/>
              </a:rPr>
              <a:t> to know the </a:t>
            </a:r>
            <a:r>
              <a:rPr lang="fr-FR" dirty="0" err="1">
                <a:latin typeface="Verdana"/>
                <a:cs typeface="Verdana"/>
              </a:rPr>
              <a:t>numbers</a:t>
            </a:r>
            <a:r>
              <a:rPr lang="fr-FR" dirty="0">
                <a:latin typeface="Verdana"/>
                <a:cs typeface="Verdana"/>
              </a:rPr>
              <a:t> of </a:t>
            </a:r>
            <a:r>
              <a:rPr lang="fr-FR" dirty="0" err="1">
                <a:latin typeface="Verdana"/>
                <a:cs typeface="Verdana"/>
              </a:rPr>
              <a:t>persons</a:t>
            </a:r>
            <a:r>
              <a:rPr lang="fr-FR" dirty="0">
                <a:latin typeface="Verdana"/>
                <a:cs typeface="Verdana"/>
              </a:rPr>
              <a:t> </a:t>
            </a:r>
            <a:r>
              <a:rPr lang="fr-FR" dirty="0" err="1">
                <a:latin typeface="Verdana"/>
                <a:cs typeface="Verdana"/>
              </a:rPr>
              <a:t>inside</a:t>
            </a:r>
            <a:r>
              <a:rPr lang="fr-FR" dirty="0">
                <a:latin typeface="Verdana"/>
                <a:cs typeface="Verdana"/>
              </a:rPr>
              <a:t> the building</a:t>
            </a:r>
          </a:p>
        </p:txBody>
      </p:sp>
      <p:sp>
        <p:nvSpPr>
          <p:cNvPr id="31" name="Rectangle 30">
            <a:extLst>
              <a:ext uri="{FF2B5EF4-FFF2-40B4-BE49-F238E27FC236}">
                <a16:creationId xmlns:a16="http://schemas.microsoft.com/office/drawing/2014/main" id="{EEF8BFD5-7E0E-5254-C2D7-7650FCD005BD}"/>
              </a:ext>
            </a:extLst>
          </p:cNvPr>
          <p:cNvSpPr/>
          <p:nvPr/>
        </p:nvSpPr>
        <p:spPr>
          <a:xfrm>
            <a:off x="3227388" y="2100263"/>
            <a:ext cx="2687637" cy="18970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fr-FR" dirty="0">
                <a:latin typeface="Verdana"/>
                <a:cs typeface="Verdana"/>
              </a:rPr>
              <a:t>Know the location </a:t>
            </a:r>
          </a:p>
        </p:txBody>
      </p:sp>
      <p:sp>
        <p:nvSpPr>
          <p:cNvPr id="32" name="Rectangle 31">
            <a:extLst>
              <a:ext uri="{FF2B5EF4-FFF2-40B4-BE49-F238E27FC236}">
                <a16:creationId xmlns:a16="http://schemas.microsoft.com/office/drawing/2014/main" id="{3CB11E6B-0F19-386B-20E1-749B4CE71686}"/>
              </a:ext>
            </a:extLst>
          </p:cNvPr>
          <p:cNvSpPr/>
          <p:nvPr/>
        </p:nvSpPr>
        <p:spPr>
          <a:xfrm>
            <a:off x="6013450" y="2100263"/>
            <a:ext cx="2687638" cy="18970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fr-FR" dirty="0">
                <a:latin typeface="Verdana"/>
                <a:cs typeface="Verdana"/>
              </a:rPr>
              <a:t>High </a:t>
            </a:r>
            <a:r>
              <a:rPr lang="fr-FR" dirty="0" err="1">
                <a:latin typeface="Verdana"/>
                <a:cs typeface="Verdana"/>
              </a:rPr>
              <a:t>disponibility</a:t>
            </a:r>
            <a:r>
              <a:rPr lang="fr-FR" dirty="0">
                <a:latin typeface="Verdana"/>
                <a:cs typeface="Verdana"/>
              </a:rPr>
              <a:t> of the information in the cloud </a:t>
            </a:r>
            <a:r>
              <a:rPr lang="fr-FR" dirty="0" err="1">
                <a:latin typeface="Verdana"/>
                <a:cs typeface="Verdana"/>
              </a:rPr>
              <a:t>even</a:t>
            </a:r>
            <a:r>
              <a:rPr lang="fr-FR" dirty="0">
                <a:latin typeface="Verdana"/>
                <a:cs typeface="Verdana"/>
              </a:rPr>
              <a:t> </a:t>
            </a:r>
            <a:r>
              <a:rPr lang="fr-FR" dirty="0" err="1">
                <a:latin typeface="Verdana"/>
                <a:cs typeface="Verdana"/>
              </a:rPr>
              <a:t>Earthquake</a:t>
            </a:r>
            <a:r>
              <a:rPr lang="fr-FR" dirty="0">
                <a:latin typeface="Verdana"/>
                <a:cs typeface="Verdana"/>
              </a:rPr>
              <a:t> </a:t>
            </a:r>
            <a:r>
              <a:rPr lang="fr-FR" dirty="0" err="1">
                <a:latin typeface="Verdana"/>
                <a:cs typeface="Verdana"/>
              </a:rPr>
              <a:t>happen</a:t>
            </a:r>
            <a:endParaRPr lang="fr-FR" dirty="0">
              <a:latin typeface="Verdana"/>
              <a:cs typeface="Verdana"/>
            </a:endParaRPr>
          </a:p>
        </p:txBody>
      </p:sp>
    </p:spTree>
  </p:cSld>
  <p:clrMapOvr>
    <a:masterClrMapping/>
  </p:clrMapOvr>
  <p:transition spd="slow">
    <p:push dir="u"/>
  </p:transition>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4609</TotalTime>
  <Words>1020</Words>
  <Application>Microsoft Macintosh PowerPoint</Application>
  <PresentationFormat>On-screen Show (4:3)</PresentationFormat>
  <Paragraphs>153</Paragraphs>
  <Slides>10</Slides>
  <Notes>9</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Comic Sans MS</vt:lpstr>
      <vt:lpstr>Verdana</vt:lpstr>
      <vt:lpstr>Wingdings</vt:lpstr>
      <vt:lpstr>Thème Office</vt:lpstr>
      <vt:lpstr>PowerPoint Presentation</vt:lpstr>
      <vt:lpstr>START PART</vt:lpstr>
      <vt:lpstr>  WHY?</vt:lpstr>
      <vt:lpstr>  IOT_HELPER</vt:lpstr>
      <vt:lpstr>  TECHNICAL DESCRIPTION</vt:lpstr>
      <vt:lpstr>  TECHNICAL DESCRIPTION</vt:lpstr>
      <vt:lpstr>  TECHNICAL DESCRIPTION</vt:lpstr>
      <vt:lpstr>  TECHNICAL DESCRIPTION</vt:lpstr>
      <vt:lpstr>  ADVANTAGES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Crycry LALANNE</dc:creator>
  <cp:lastModifiedBy>DJANGORAN Ezoa Avotchi Michel</cp:lastModifiedBy>
  <cp:revision>157</cp:revision>
  <dcterms:created xsi:type="dcterms:W3CDTF">2013-10-15T19:49:38Z</dcterms:created>
  <dcterms:modified xsi:type="dcterms:W3CDTF">2023-02-14T02:26:12Z</dcterms:modified>
</cp:coreProperties>
</file>