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602AF-6949-4E32-AD24-A2A7B1D6499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A732F1E-564B-4DFB-B4D8-0384EFD10B79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A49C400-D894-4D22-8194-AC455FAD1F07}" type="parTrans" cxnId="{C4FE1DD7-56BF-4526-B9BC-3B0CF96AD2D2}">
      <dgm:prSet/>
      <dgm:spPr/>
      <dgm:t>
        <a:bodyPr/>
        <a:lstStyle/>
        <a:p>
          <a:endParaRPr lang="de-DE"/>
        </a:p>
      </dgm:t>
    </dgm:pt>
    <dgm:pt modelId="{A3813C20-B8A6-4E99-885D-48B1FB7A973B}" type="sibTrans" cxnId="{C4FE1DD7-56BF-4526-B9BC-3B0CF96AD2D2}">
      <dgm:prSet/>
      <dgm:spPr/>
      <dgm:t>
        <a:bodyPr/>
        <a:lstStyle/>
        <a:p>
          <a:endParaRPr lang="de-DE"/>
        </a:p>
      </dgm:t>
    </dgm:pt>
    <dgm:pt modelId="{D0DD6319-BA80-4C75-9906-14D9C1DDF9FC}">
      <dgm:prSet phldrT="[Text]"/>
      <dgm:spPr/>
      <dgm:t>
        <a:bodyPr/>
        <a:lstStyle/>
        <a:p>
          <a:r>
            <a:rPr lang="de-DE" dirty="0"/>
            <a:t>Berechnung fairer Anteil</a:t>
          </a:r>
        </a:p>
      </dgm:t>
    </dgm:pt>
    <dgm:pt modelId="{54CA44FF-B56F-42B8-AF83-647A916DC4B1}" type="parTrans" cxnId="{F9B73A9E-EC4D-4325-9C7B-0A80D4069A7D}">
      <dgm:prSet/>
      <dgm:spPr/>
      <dgm:t>
        <a:bodyPr/>
        <a:lstStyle/>
        <a:p>
          <a:endParaRPr lang="de-DE"/>
        </a:p>
      </dgm:t>
    </dgm:pt>
    <dgm:pt modelId="{B16EEEBC-1A77-406E-9596-AE459482050B}" type="sibTrans" cxnId="{F9B73A9E-EC4D-4325-9C7B-0A80D4069A7D}">
      <dgm:prSet/>
      <dgm:spPr/>
      <dgm:t>
        <a:bodyPr/>
        <a:lstStyle/>
        <a:p>
          <a:endParaRPr lang="de-DE"/>
        </a:p>
      </dgm:t>
    </dgm:pt>
    <dgm:pt modelId="{57C985B4-D523-4513-A205-A238BBF98899}">
      <dgm:prSet phldrT="[Text]"/>
      <dgm:spPr/>
      <dgm:t>
        <a:bodyPr/>
        <a:lstStyle/>
        <a:p>
          <a:r>
            <a:rPr lang="de-DE" dirty="0"/>
            <a:t>Optimierungsschritt</a:t>
          </a:r>
        </a:p>
      </dgm:t>
    </dgm:pt>
    <dgm:pt modelId="{71F0915B-9FB8-4522-8D57-27191714B488}" type="parTrans" cxnId="{943D2E5E-0A7B-42BD-B47A-EACEE03DDBC8}">
      <dgm:prSet/>
      <dgm:spPr/>
      <dgm:t>
        <a:bodyPr/>
        <a:lstStyle/>
        <a:p>
          <a:endParaRPr lang="de-DE"/>
        </a:p>
      </dgm:t>
    </dgm:pt>
    <dgm:pt modelId="{8501D59C-5D10-4EBE-A3C7-AFDEC981B2D1}" type="sibTrans" cxnId="{943D2E5E-0A7B-42BD-B47A-EACEE03DDBC8}">
      <dgm:prSet/>
      <dgm:spPr/>
      <dgm:t>
        <a:bodyPr/>
        <a:lstStyle/>
        <a:p>
          <a:endParaRPr lang="de-DE"/>
        </a:p>
      </dgm:t>
    </dgm:pt>
    <dgm:pt modelId="{56C3302A-88F3-4526-9384-21E0269E9D56}">
      <dgm:prSet phldrT="[Text]"/>
      <dgm:spPr/>
      <dgm:t>
        <a:bodyPr/>
        <a:lstStyle/>
        <a:p>
          <a:r>
            <a:rPr lang="de-DE" dirty="0"/>
            <a:t>Tagesdurchlauf: Abarbeitung über Warteliste </a:t>
          </a:r>
        </a:p>
      </dgm:t>
    </dgm:pt>
    <dgm:pt modelId="{DC87F89E-34A3-409D-A286-D9AC0321F1AC}" type="parTrans" cxnId="{825E421D-2F61-4B5B-AB70-BBD2D2C99D88}">
      <dgm:prSet/>
      <dgm:spPr/>
      <dgm:t>
        <a:bodyPr/>
        <a:lstStyle/>
        <a:p>
          <a:endParaRPr lang="de-DE"/>
        </a:p>
      </dgm:t>
    </dgm:pt>
    <dgm:pt modelId="{AB8AE55B-F895-4013-AA8B-D095E705833E}" type="sibTrans" cxnId="{825E421D-2F61-4B5B-AB70-BBD2D2C99D88}">
      <dgm:prSet/>
      <dgm:spPr/>
      <dgm:t>
        <a:bodyPr/>
        <a:lstStyle/>
        <a:p>
          <a:endParaRPr lang="de-DE"/>
        </a:p>
      </dgm:t>
    </dgm:pt>
    <dgm:pt modelId="{0407B60A-A81D-4A23-8B04-0A5365FA7264}">
      <dgm:prSet phldrT="[Text]"/>
      <dgm:spPr/>
      <dgm:t>
        <a:bodyPr/>
        <a:lstStyle/>
        <a:p>
          <a:r>
            <a:rPr lang="de-DE" dirty="0"/>
            <a:t>Ausgabe Ergebnis</a:t>
          </a:r>
        </a:p>
      </dgm:t>
    </dgm:pt>
    <dgm:pt modelId="{99A0AD1E-440C-45DF-A51A-1A0306E337C1}" type="parTrans" cxnId="{F66C1EED-312D-4A1E-93E9-6577CB7FED7D}">
      <dgm:prSet/>
      <dgm:spPr/>
      <dgm:t>
        <a:bodyPr/>
        <a:lstStyle/>
        <a:p>
          <a:endParaRPr lang="de-DE"/>
        </a:p>
      </dgm:t>
    </dgm:pt>
    <dgm:pt modelId="{7DA4AA9C-EF74-4E02-8B5E-82EFD3B99FC3}" type="sibTrans" cxnId="{F66C1EED-312D-4A1E-93E9-6577CB7FED7D}">
      <dgm:prSet/>
      <dgm:spPr/>
      <dgm:t>
        <a:bodyPr/>
        <a:lstStyle/>
        <a:p>
          <a:endParaRPr lang="de-DE"/>
        </a:p>
      </dgm:t>
    </dgm:pt>
    <dgm:pt modelId="{328C7F68-4C6E-4C64-B004-162903F938C8}" type="pres">
      <dgm:prSet presAssocID="{A37602AF-6949-4E32-AD24-A2A7B1D6499A}" presName="Name0" presStyleCnt="0">
        <dgm:presLayoutVars>
          <dgm:dir/>
          <dgm:resizeHandles val="exact"/>
        </dgm:presLayoutVars>
      </dgm:prSet>
      <dgm:spPr/>
    </dgm:pt>
    <dgm:pt modelId="{199ECB95-E84B-436C-86D8-52E4C2E4D284}" type="pres">
      <dgm:prSet presAssocID="{1A732F1E-564B-4DFB-B4D8-0384EFD10B79}" presName="node" presStyleLbl="node1" presStyleIdx="0" presStyleCnt="5">
        <dgm:presLayoutVars>
          <dgm:bulletEnabled val="1"/>
        </dgm:presLayoutVars>
      </dgm:prSet>
      <dgm:spPr/>
    </dgm:pt>
    <dgm:pt modelId="{E4E84A5C-F2F4-4B10-AE2B-7609F883B368}" type="pres">
      <dgm:prSet presAssocID="{A3813C20-B8A6-4E99-885D-48B1FB7A973B}" presName="sibTrans" presStyleLbl="sibTrans1D1" presStyleIdx="0" presStyleCnt="4"/>
      <dgm:spPr/>
    </dgm:pt>
    <dgm:pt modelId="{2E3F42DA-D440-46F4-B25D-AEBF165BCFFD}" type="pres">
      <dgm:prSet presAssocID="{A3813C20-B8A6-4E99-885D-48B1FB7A973B}" presName="connectorText" presStyleLbl="sibTrans1D1" presStyleIdx="0" presStyleCnt="4"/>
      <dgm:spPr/>
    </dgm:pt>
    <dgm:pt modelId="{A58405A3-0FE8-4F07-A6A7-5353E49D50D7}" type="pres">
      <dgm:prSet presAssocID="{D0DD6319-BA80-4C75-9906-14D9C1DDF9FC}" presName="node" presStyleLbl="node1" presStyleIdx="1" presStyleCnt="5">
        <dgm:presLayoutVars>
          <dgm:bulletEnabled val="1"/>
        </dgm:presLayoutVars>
      </dgm:prSet>
      <dgm:spPr/>
    </dgm:pt>
    <dgm:pt modelId="{F25DBDD0-3026-41FE-B903-D26CCFEAF5F6}" type="pres">
      <dgm:prSet presAssocID="{B16EEEBC-1A77-406E-9596-AE459482050B}" presName="sibTrans" presStyleLbl="sibTrans1D1" presStyleIdx="1" presStyleCnt="4"/>
      <dgm:spPr/>
    </dgm:pt>
    <dgm:pt modelId="{EBBD144A-DA68-4CD0-B6CC-091200469666}" type="pres">
      <dgm:prSet presAssocID="{B16EEEBC-1A77-406E-9596-AE459482050B}" presName="connectorText" presStyleLbl="sibTrans1D1" presStyleIdx="1" presStyleCnt="4"/>
      <dgm:spPr/>
    </dgm:pt>
    <dgm:pt modelId="{3E33D836-79BD-4DA7-8ED9-FC8D9E8CDA24}" type="pres">
      <dgm:prSet presAssocID="{57C985B4-D523-4513-A205-A238BBF98899}" presName="node" presStyleLbl="node1" presStyleIdx="2" presStyleCnt="5">
        <dgm:presLayoutVars>
          <dgm:bulletEnabled val="1"/>
        </dgm:presLayoutVars>
      </dgm:prSet>
      <dgm:spPr/>
    </dgm:pt>
    <dgm:pt modelId="{27BE9F7F-507C-4BAF-94C7-1F77CE871E0D}" type="pres">
      <dgm:prSet presAssocID="{8501D59C-5D10-4EBE-A3C7-AFDEC981B2D1}" presName="sibTrans" presStyleLbl="sibTrans1D1" presStyleIdx="2" presStyleCnt="4"/>
      <dgm:spPr/>
    </dgm:pt>
    <dgm:pt modelId="{5A41FB9F-A846-457A-9818-BBFD24622733}" type="pres">
      <dgm:prSet presAssocID="{8501D59C-5D10-4EBE-A3C7-AFDEC981B2D1}" presName="connectorText" presStyleLbl="sibTrans1D1" presStyleIdx="2" presStyleCnt="4"/>
      <dgm:spPr/>
    </dgm:pt>
    <dgm:pt modelId="{85C1CA2A-B057-4CC8-8524-004AD9044DE4}" type="pres">
      <dgm:prSet presAssocID="{56C3302A-88F3-4526-9384-21E0269E9D56}" presName="node" presStyleLbl="node1" presStyleIdx="3" presStyleCnt="5">
        <dgm:presLayoutVars>
          <dgm:bulletEnabled val="1"/>
        </dgm:presLayoutVars>
      </dgm:prSet>
      <dgm:spPr/>
    </dgm:pt>
    <dgm:pt modelId="{A09D6A37-75AF-4262-805A-E357D8FE6B56}" type="pres">
      <dgm:prSet presAssocID="{AB8AE55B-F895-4013-AA8B-D095E705833E}" presName="sibTrans" presStyleLbl="sibTrans1D1" presStyleIdx="3" presStyleCnt="4"/>
      <dgm:spPr/>
    </dgm:pt>
    <dgm:pt modelId="{71F4C50C-F00D-4702-B595-D014EFD95C38}" type="pres">
      <dgm:prSet presAssocID="{AB8AE55B-F895-4013-AA8B-D095E705833E}" presName="connectorText" presStyleLbl="sibTrans1D1" presStyleIdx="3" presStyleCnt="4"/>
      <dgm:spPr/>
    </dgm:pt>
    <dgm:pt modelId="{91DFF8B3-CC75-4EC0-A8B6-4E7E74F7EC9B}" type="pres">
      <dgm:prSet presAssocID="{0407B60A-A81D-4A23-8B04-0A5365FA7264}" presName="node" presStyleLbl="node1" presStyleIdx="4" presStyleCnt="5">
        <dgm:presLayoutVars>
          <dgm:bulletEnabled val="1"/>
        </dgm:presLayoutVars>
      </dgm:prSet>
      <dgm:spPr/>
    </dgm:pt>
  </dgm:ptLst>
  <dgm:cxnLst>
    <dgm:cxn modelId="{825E421D-2F61-4B5B-AB70-BBD2D2C99D88}" srcId="{A37602AF-6949-4E32-AD24-A2A7B1D6499A}" destId="{56C3302A-88F3-4526-9384-21E0269E9D56}" srcOrd="3" destOrd="0" parTransId="{DC87F89E-34A3-409D-A286-D9AC0321F1AC}" sibTransId="{AB8AE55B-F895-4013-AA8B-D095E705833E}"/>
    <dgm:cxn modelId="{3E2C5A25-5528-4397-9137-6A69EF4DAF9B}" type="presOf" srcId="{D0DD6319-BA80-4C75-9906-14D9C1DDF9FC}" destId="{A58405A3-0FE8-4F07-A6A7-5353E49D50D7}" srcOrd="0" destOrd="0" presId="urn:microsoft.com/office/officeart/2005/8/layout/bProcess3"/>
    <dgm:cxn modelId="{7420265C-36B6-48BD-BFB7-BE63FEC7CF74}" type="presOf" srcId="{1A732F1E-564B-4DFB-B4D8-0384EFD10B79}" destId="{199ECB95-E84B-436C-86D8-52E4C2E4D284}" srcOrd="0" destOrd="0" presId="urn:microsoft.com/office/officeart/2005/8/layout/bProcess3"/>
    <dgm:cxn modelId="{943D2E5E-0A7B-42BD-B47A-EACEE03DDBC8}" srcId="{A37602AF-6949-4E32-AD24-A2A7B1D6499A}" destId="{57C985B4-D523-4513-A205-A238BBF98899}" srcOrd="2" destOrd="0" parTransId="{71F0915B-9FB8-4522-8D57-27191714B488}" sibTransId="{8501D59C-5D10-4EBE-A3C7-AFDEC981B2D1}"/>
    <dgm:cxn modelId="{D12D8569-43FD-41EE-A62F-AEDF1766FF55}" type="presOf" srcId="{0407B60A-A81D-4A23-8B04-0A5365FA7264}" destId="{91DFF8B3-CC75-4EC0-A8B6-4E7E74F7EC9B}" srcOrd="0" destOrd="0" presId="urn:microsoft.com/office/officeart/2005/8/layout/bProcess3"/>
    <dgm:cxn modelId="{A250037A-BCD4-49BD-8C64-7D691CEF43D1}" type="presOf" srcId="{A3813C20-B8A6-4E99-885D-48B1FB7A973B}" destId="{2E3F42DA-D440-46F4-B25D-AEBF165BCFFD}" srcOrd="1" destOrd="0" presId="urn:microsoft.com/office/officeart/2005/8/layout/bProcess3"/>
    <dgm:cxn modelId="{F65D3680-73FA-49B3-89A6-7343CDE16DF5}" type="presOf" srcId="{AB8AE55B-F895-4013-AA8B-D095E705833E}" destId="{71F4C50C-F00D-4702-B595-D014EFD95C38}" srcOrd="1" destOrd="0" presId="urn:microsoft.com/office/officeart/2005/8/layout/bProcess3"/>
    <dgm:cxn modelId="{7203E28D-931F-4159-A153-1C25DC08DA12}" type="presOf" srcId="{B16EEEBC-1A77-406E-9596-AE459482050B}" destId="{EBBD144A-DA68-4CD0-B6CC-091200469666}" srcOrd="1" destOrd="0" presId="urn:microsoft.com/office/officeart/2005/8/layout/bProcess3"/>
    <dgm:cxn modelId="{A6F51293-44A4-49D0-AF04-B61C68EBE1B0}" type="presOf" srcId="{8501D59C-5D10-4EBE-A3C7-AFDEC981B2D1}" destId="{27BE9F7F-507C-4BAF-94C7-1F77CE871E0D}" srcOrd="0" destOrd="0" presId="urn:microsoft.com/office/officeart/2005/8/layout/bProcess3"/>
    <dgm:cxn modelId="{484C1294-B64B-4CC0-A813-4B71AC7C34B9}" type="presOf" srcId="{A37602AF-6949-4E32-AD24-A2A7B1D6499A}" destId="{328C7F68-4C6E-4C64-B004-162903F938C8}" srcOrd="0" destOrd="0" presId="urn:microsoft.com/office/officeart/2005/8/layout/bProcess3"/>
    <dgm:cxn modelId="{56E78F9A-14CA-4F16-B9B4-C585BCFDD0A6}" type="presOf" srcId="{B16EEEBC-1A77-406E-9596-AE459482050B}" destId="{F25DBDD0-3026-41FE-B903-D26CCFEAF5F6}" srcOrd="0" destOrd="0" presId="urn:microsoft.com/office/officeart/2005/8/layout/bProcess3"/>
    <dgm:cxn modelId="{F9B73A9E-EC4D-4325-9C7B-0A80D4069A7D}" srcId="{A37602AF-6949-4E32-AD24-A2A7B1D6499A}" destId="{D0DD6319-BA80-4C75-9906-14D9C1DDF9FC}" srcOrd="1" destOrd="0" parTransId="{54CA44FF-B56F-42B8-AF83-647A916DC4B1}" sibTransId="{B16EEEBC-1A77-406E-9596-AE459482050B}"/>
    <dgm:cxn modelId="{3EE4C2A3-22A0-429B-B1A2-EDD10CE840E1}" type="presOf" srcId="{8501D59C-5D10-4EBE-A3C7-AFDEC981B2D1}" destId="{5A41FB9F-A846-457A-9818-BBFD24622733}" srcOrd="1" destOrd="0" presId="urn:microsoft.com/office/officeart/2005/8/layout/bProcess3"/>
    <dgm:cxn modelId="{5F02E7A7-9DD8-4281-AD84-1BE9F7634E7D}" type="presOf" srcId="{AB8AE55B-F895-4013-AA8B-D095E705833E}" destId="{A09D6A37-75AF-4262-805A-E357D8FE6B56}" srcOrd="0" destOrd="0" presId="urn:microsoft.com/office/officeart/2005/8/layout/bProcess3"/>
    <dgm:cxn modelId="{0E0C14AE-FF58-4D2B-94E8-DA1D0614E241}" type="presOf" srcId="{56C3302A-88F3-4526-9384-21E0269E9D56}" destId="{85C1CA2A-B057-4CC8-8524-004AD9044DE4}" srcOrd="0" destOrd="0" presId="urn:microsoft.com/office/officeart/2005/8/layout/bProcess3"/>
    <dgm:cxn modelId="{95A2BBB1-2E52-4D0E-B644-E8BBF99F5F60}" type="presOf" srcId="{A3813C20-B8A6-4E99-885D-48B1FB7A973B}" destId="{E4E84A5C-F2F4-4B10-AE2B-7609F883B368}" srcOrd="0" destOrd="0" presId="urn:microsoft.com/office/officeart/2005/8/layout/bProcess3"/>
    <dgm:cxn modelId="{C4FE1DD7-56BF-4526-B9BC-3B0CF96AD2D2}" srcId="{A37602AF-6949-4E32-AD24-A2A7B1D6499A}" destId="{1A732F1E-564B-4DFB-B4D8-0384EFD10B79}" srcOrd="0" destOrd="0" parTransId="{1A49C400-D894-4D22-8194-AC455FAD1F07}" sibTransId="{A3813C20-B8A6-4E99-885D-48B1FB7A973B}"/>
    <dgm:cxn modelId="{F66C1EED-312D-4A1E-93E9-6577CB7FED7D}" srcId="{A37602AF-6949-4E32-AD24-A2A7B1D6499A}" destId="{0407B60A-A81D-4A23-8B04-0A5365FA7264}" srcOrd="4" destOrd="0" parTransId="{99A0AD1E-440C-45DF-A51A-1A0306E337C1}" sibTransId="{7DA4AA9C-EF74-4E02-8B5E-82EFD3B99FC3}"/>
    <dgm:cxn modelId="{2AA4A0FC-087F-4112-BB31-250D292A82DA}" type="presOf" srcId="{57C985B4-D523-4513-A205-A238BBF98899}" destId="{3E33D836-79BD-4DA7-8ED9-FC8D9E8CDA24}" srcOrd="0" destOrd="0" presId="urn:microsoft.com/office/officeart/2005/8/layout/bProcess3"/>
    <dgm:cxn modelId="{59D87CE6-6CC6-4733-B116-1FD20FE9A806}" type="presParOf" srcId="{328C7F68-4C6E-4C64-B004-162903F938C8}" destId="{199ECB95-E84B-436C-86D8-52E4C2E4D284}" srcOrd="0" destOrd="0" presId="urn:microsoft.com/office/officeart/2005/8/layout/bProcess3"/>
    <dgm:cxn modelId="{BB845146-F347-426D-9521-DE02B5C4A3BA}" type="presParOf" srcId="{328C7F68-4C6E-4C64-B004-162903F938C8}" destId="{E4E84A5C-F2F4-4B10-AE2B-7609F883B368}" srcOrd="1" destOrd="0" presId="urn:microsoft.com/office/officeart/2005/8/layout/bProcess3"/>
    <dgm:cxn modelId="{36DA5FF4-C635-4417-B4E4-5C4A51059788}" type="presParOf" srcId="{E4E84A5C-F2F4-4B10-AE2B-7609F883B368}" destId="{2E3F42DA-D440-46F4-B25D-AEBF165BCFFD}" srcOrd="0" destOrd="0" presId="urn:microsoft.com/office/officeart/2005/8/layout/bProcess3"/>
    <dgm:cxn modelId="{B4276F1F-55E8-4D8B-98FF-F4C84EF8833A}" type="presParOf" srcId="{328C7F68-4C6E-4C64-B004-162903F938C8}" destId="{A58405A3-0FE8-4F07-A6A7-5353E49D50D7}" srcOrd="2" destOrd="0" presId="urn:microsoft.com/office/officeart/2005/8/layout/bProcess3"/>
    <dgm:cxn modelId="{F1361CEA-7A13-41E9-B48A-C197A2B2FAA5}" type="presParOf" srcId="{328C7F68-4C6E-4C64-B004-162903F938C8}" destId="{F25DBDD0-3026-41FE-B903-D26CCFEAF5F6}" srcOrd="3" destOrd="0" presId="urn:microsoft.com/office/officeart/2005/8/layout/bProcess3"/>
    <dgm:cxn modelId="{F8B5B209-2E06-42B1-8449-8FF60AB5C11A}" type="presParOf" srcId="{F25DBDD0-3026-41FE-B903-D26CCFEAF5F6}" destId="{EBBD144A-DA68-4CD0-B6CC-091200469666}" srcOrd="0" destOrd="0" presId="urn:microsoft.com/office/officeart/2005/8/layout/bProcess3"/>
    <dgm:cxn modelId="{A243CADF-2B48-454F-BC87-C15FD4AED214}" type="presParOf" srcId="{328C7F68-4C6E-4C64-B004-162903F938C8}" destId="{3E33D836-79BD-4DA7-8ED9-FC8D9E8CDA24}" srcOrd="4" destOrd="0" presId="urn:microsoft.com/office/officeart/2005/8/layout/bProcess3"/>
    <dgm:cxn modelId="{EF6D4D8F-4F55-41A0-BA1D-2525A155D1EB}" type="presParOf" srcId="{328C7F68-4C6E-4C64-B004-162903F938C8}" destId="{27BE9F7F-507C-4BAF-94C7-1F77CE871E0D}" srcOrd="5" destOrd="0" presId="urn:microsoft.com/office/officeart/2005/8/layout/bProcess3"/>
    <dgm:cxn modelId="{11FE7D3A-911D-447B-BFC7-1D61C6A2AA6B}" type="presParOf" srcId="{27BE9F7F-507C-4BAF-94C7-1F77CE871E0D}" destId="{5A41FB9F-A846-457A-9818-BBFD24622733}" srcOrd="0" destOrd="0" presId="urn:microsoft.com/office/officeart/2005/8/layout/bProcess3"/>
    <dgm:cxn modelId="{AEDB6A70-9956-487C-941C-E890B4C0A357}" type="presParOf" srcId="{328C7F68-4C6E-4C64-B004-162903F938C8}" destId="{85C1CA2A-B057-4CC8-8524-004AD9044DE4}" srcOrd="6" destOrd="0" presId="urn:microsoft.com/office/officeart/2005/8/layout/bProcess3"/>
    <dgm:cxn modelId="{009C5EBB-02B4-4D59-ADE4-18D68CEEF33F}" type="presParOf" srcId="{328C7F68-4C6E-4C64-B004-162903F938C8}" destId="{A09D6A37-75AF-4262-805A-E357D8FE6B56}" srcOrd="7" destOrd="0" presId="urn:microsoft.com/office/officeart/2005/8/layout/bProcess3"/>
    <dgm:cxn modelId="{6BD00C19-05C5-4047-96C4-EB5E1915D9CD}" type="presParOf" srcId="{A09D6A37-75AF-4262-805A-E357D8FE6B56}" destId="{71F4C50C-F00D-4702-B595-D014EFD95C38}" srcOrd="0" destOrd="0" presId="urn:microsoft.com/office/officeart/2005/8/layout/bProcess3"/>
    <dgm:cxn modelId="{42446509-07BF-4EE0-9C34-D74092FD4C63}" type="presParOf" srcId="{328C7F68-4C6E-4C64-B004-162903F938C8}" destId="{91DFF8B3-CC75-4EC0-A8B6-4E7E74F7EC9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84A5C-F2F4-4B10-AE2B-7609F883B368}">
      <dsp:nvSpPr>
        <dsp:cNvPr id="0" name=""/>
        <dsp:cNvSpPr/>
      </dsp:nvSpPr>
      <dsp:spPr>
        <a:xfrm>
          <a:off x="3395374" y="635325"/>
          <a:ext cx="490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2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627478" y="678441"/>
        <a:ext cx="26042" cy="5208"/>
      </dsp:txXfrm>
    </dsp:sp>
    <dsp:sp modelId="{199ECB95-E84B-436C-86D8-52E4C2E4D284}">
      <dsp:nvSpPr>
        <dsp:cNvPr id="0" name=""/>
        <dsp:cNvSpPr/>
      </dsp:nvSpPr>
      <dsp:spPr>
        <a:xfrm>
          <a:off x="1132605" y="1674"/>
          <a:ext cx="2264568" cy="135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Initialisierung</a:t>
          </a:r>
        </a:p>
      </dsp:txBody>
      <dsp:txXfrm>
        <a:off x="1132605" y="1674"/>
        <a:ext cx="2264568" cy="1358741"/>
      </dsp:txXfrm>
    </dsp:sp>
    <dsp:sp modelId="{F25DBDD0-3026-41FE-B903-D26CCFEAF5F6}">
      <dsp:nvSpPr>
        <dsp:cNvPr id="0" name=""/>
        <dsp:cNvSpPr/>
      </dsp:nvSpPr>
      <dsp:spPr>
        <a:xfrm>
          <a:off x="2264890" y="1358616"/>
          <a:ext cx="2785419" cy="490250"/>
        </a:xfrm>
        <a:custGeom>
          <a:avLst/>
          <a:gdLst/>
          <a:ahLst/>
          <a:cxnLst/>
          <a:rect l="0" t="0" r="0" b="0"/>
          <a:pathLst>
            <a:path>
              <a:moveTo>
                <a:pt x="2785419" y="0"/>
              </a:moveTo>
              <a:lnTo>
                <a:pt x="2785419" y="262225"/>
              </a:lnTo>
              <a:lnTo>
                <a:pt x="0" y="262225"/>
              </a:lnTo>
              <a:lnTo>
                <a:pt x="0" y="49025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586757" y="1601137"/>
        <a:ext cx="141684" cy="5208"/>
      </dsp:txXfrm>
    </dsp:sp>
    <dsp:sp modelId="{A58405A3-0FE8-4F07-A6A7-5353E49D50D7}">
      <dsp:nvSpPr>
        <dsp:cNvPr id="0" name=""/>
        <dsp:cNvSpPr/>
      </dsp:nvSpPr>
      <dsp:spPr>
        <a:xfrm>
          <a:off x="3918025" y="1674"/>
          <a:ext cx="2264568" cy="135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Berechnung fairer Anteil</a:t>
          </a:r>
        </a:p>
      </dsp:txBody>
      <dsp:txXfrm>
        <a:off x="3918025" y="1674"/>
        <a:ext cx="2264568" cy="1358741"/>
      </dsp:txXfrm>
    </dsp:sp>
    <dsp:sp modelId="{27BE9F7F-507C-4BAF-94C7-1F77CE871E0D}">
      <dsp:nvSpPr>
        <dsp:cNvPr id="0" name=""/>
        <dsp:cNvSpPr/>
      </dsp:nvSpPr>
      <dsp:spPr>
        <a:xfrm>
          <a:off x="3395374" y="2514917"/>
          <a:ext cx="490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25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627478" y="2558033"/>
        <a:ext cx="26042" cy="5208"/>
      </dsp:txXfrm>
    </dsp:sp>
    <dsp:sp modelId="{3E33D836-79BD-4DA7-8ED9-FC8D9E8CDA24}">
      <dsp:nvSpPr>
        <dsp:cNvPr id="0" name=""/>
        <dsp:cNvSpPr/>
      </dsp:nvSpPr>
      <dsp:spPr>
        <a:xfrm>
          <a:off x="1132605" y="1881266"/>
          <a:ext cx="2264568" cy="135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Optimierungsschritt</a:t>
          </a:r>
        </a:p>
      </dsp:txBody>
      <dsp:txXfrm>
        <a:off x="1132605" y="1881266"/>
        <a:ext cx="2264568" cy="1358741"/>
      </dsp:txXfrm>
    </dsp:sp>
    <dsp:sp modelId="{A09D6A37-75AF-4262-805A-E357D8FE6B56}">
      <dsp:nvSpPr>
        <dsp:cNvPr id="0" name=""/>
        <dsp:cNvSpPr/>
      </dsp:nvSpPr>
      <dsp:spPr>
        <a:xfrm>
          <a:off x="2264890" y="3238208"/>
          <a:ext cx="2785419" cy="490250"/>
        </a:xfrm>
        <a:custGeom>
          <a:avLst/>
          <a:gdLst/>
          <a:ahLst/>
          <a:cxnLst/>
          <a:rect l="0" t="0" r="0" b="0"/>
          <a:pathLst>
            <a:path>
              <a:moveTo>
                <a:pt x="2785419" y="0"/>
              </a:moveTo>
              <a:lnTo>
                <a:pt x="2785419" y="262225"/>
              </a:lnTo>
              <a:lnTo>
                <a:pt x="0" y="262225"/>
              </a:lnTo>
              <a:lnTo>
                <a:pt x="0" y="49025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3586757" y="3480729"/>
        <a:ext cx="141684" cy="5208"/>
      </dsp:txXfrm>
    </dsp:sp>
    <dsp:sp modelId="{85C1CA2A-B057-4CC8-8524-004AD9044DE4}">
      <dsp:nvSpPr>
        <dsp:cNvPr id="0" name=""/>
        <dsp:cNvSpPr/>
      </dsp:nvSpPr>
      <dsp:spPr>
        <a:xfrm>
          <a:off x="3918025" y="1881266"/>
          <a:ext cx="2264568" cy="135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Tagesdurchlauf: Abarbeitung über Warteliste </a:t>
          </a:r>
        </a:p>
      </dsp:txBody>
      <dsp:txXfrm>
        <a:off x="3918025" y="1881266"/>
        <a:ext cx="2264568" cy="1358741"/>
      </dsp:txXfrm>
    </dsp:sp>
    <dsp:sp modelId="{91DFF8B3-CC75-4EC0-A8B6-4E7E74F7EC9B}">
      <dsp:nvSpPr>
        <dsp:cNvPr id="0" name=""/>
        <dsp:cNvSpPr/>
      </dsp:nvSpPr>
      <dsp:spPr>
        <a:xfrm>
          <a:off x="1132605" y="3760858"/>
          <a:ext cx="2264568" cy="135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Ausgabe Ergebnis</a:t>
          </a:r>
        </a:p>
      </dsp:txBody>
      <dsp:txXfrm>
        <a:off x="1132605" y="3760858"/>
        <a:ext cx="2264568" cy="1358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schalten.de/wp-content/uploads/2020/04/Ladestation-in-Tiefgarage.jpg" TargetMode="External"/><Relationship Id="rId2" Type="http://schemas.openxmlformats.org/officeDocument/2006/relationships/hyperlink" Target="https://contextsolar.eu/wp-content/uploads/2017/06/solar-system-requirements-846x397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E1FEA-AF98-5021-2C38-03ABC1F36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567" y="1273354"/>
            <a:ext cx="7957420" cy="3255264"/>
          </a:xfrm>
        </p:spPr>
        <p:txBody>
          <a:bodyPr>
            <a:normAutofit fontScale="90000"/>
          </a:bodyPr>
          <a:lstStyle/>
          <a:p>
            <a:r>
              <a:rPr lang="de-DE" dirty="0">
                <a:effectLst/>
                <a:latin typeface="Arial" panose="020B0604020202020204" pitchFamily="34" charset="0"/>
              </a:rPr>
              <a:t>Modellierung </a:t>
            </a:r>
            <a:r>
              <a:rPr lang="de-DE" sz="4000" dirty="0">
                <a:effectLst/>
                <a:latin typeface="Arial" panose="020B0604020202020204" pitchFamily="34" charset="0"/>
              </a:rPr>
              <a:t>und</a:t>
            </a:r>
            <a:r>
              <a:rPr lang="de-DE" dirty="0">
                <a:effectLst/>
                <a:latin typeface="Arial" panose="020B0604020202020204" pitchFamily="34" charset="0"/>
              </a:rPr>
              <a:t> Optimierung </a:t>
            </a:r>
            <a:r>
              <a:rPr lang="de-DE" sz="4000" dirty="0">
                <a:effectLst/>
                <a:latin typeface="Arial" panose="020B0604020202020204" pitchFamily="34" charset="0"/>
              </a:rPr>
              <a:t>eines</a:t>
            </a:r>
            <a:br>
              <a:rPr lang="de-DE" dirty="0"/>
            </a:br>
            <a:r>
              <a:rPr lang="de-DE" dirty="0">
                <a:effectLst/>
                <a:latin typeface="Arial" panose="020B0604020202020204" pitchFamily="34" charset="0"/>
              </a:rPr>
              <a:t>Lademanagementsystems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F2F3DB-5ED2-D59E-D0F1-AB4A08B95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567" y="4670246"/>
            <a:ext cx="7315200" cy="914400"/>
          </a:xfrm>
        </p:spPr>
        <p:txBody>
          <a:bodyPr/>
          <a:lstStyle/>
          <a:p>
            <a:r>
              <a:rPr lang="de-DE" dirty="0"/>
              <a:t>Studienarbeit 2021/22 an der DHBW Karlsruhe</a:t>
            </a:r>
            <a:br>
              <a:rPr lang="de-DE" dirty="0"/>
            </a:br>
            <a:r>
              <a:rPr lang="de-DE" dirty="0"/>
              <a:t>Lucie Weber</a:t>
            </a:r>
          </a:p>
        </p:txBody>
      </p:sp>
    </p:spTree>
    <p:extLst>
      <p:ext uri="{BB962C8B-B14F-4D97-AF65-F5344CB8AC3E}">
        <p14:creationId xmlns:p14="http://schemas.microsoft.com/office/powerpoint/2010/main" val="54265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707F8-91E0-0113-98DE-BCF87A67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/ Idee Simulation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12621C4-9114-1A90-FC5A-852D057B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2424" y="755375"/>
            <a:ext cx="4763683" cy="22354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AB9E1D6-D729-FF6C-073B-540DBD7E3404}"/>
              </a:ext>
            </a:extLst>
          </p:cNvPr>
          <p:cNvSpPr txBox="1"/>
          <p:nvPr/>
        </p:nvSpPr>
        <p:spPr>
          <a:xfrm>
            <a:off x="3842424" y="2990814"/>
            <a:ext cx="408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[Abb. 1]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4DB46D-AFDD-2ED9-815B-31088C96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02" y="3497855"/>
            <a:ext cx="3783197" cy="20849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601F6CA-EF4D-44AA-5FD3-6A468A203A9D}"/>
              </a:ext>
            </a:extLst>
          </p:cNvPr>
          <p:cNvSpPr txBox="1"/>
          <p:nvPr/>
        </p:nvSpPr>
        <p:spPr>
          <a:xfrm>
            <a:off x="7100002" y="5595585"/>
            <a:ext cx="4080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[Abb. 2]</a:t>
            </a:r>
          </a:p>
        </p:txBody>
      </p:sp>
    </p:spTree>
    <p:extLst>
      <p:ext uri="{BB962C8B-B14F-4D97-AF65-F5344CB8AC3E}">
        <p14:creationId xmlns:p14="http://schemas.microsoft.com/office/powerpoint/2010/main" val="400930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3DEE345-4E1B-6CD2-143B-D9781C08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06" y="1137215"/>
            <a:ext cx="10064651" cy="438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3324E-2A48-C0BC-73F9-EEBC7102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EF5DF91-42B7-1A68-D4EE-D0E25FAD2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19" y="334034"/>
            <a:ext cx="5092535" cy="1404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0EF91C-A3B8-0F25-2F4C-59D849BB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658" y="1243836"/>
            <a:ext cx="7017704" cy="47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3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DE1F9-415B-E638-B059-30AD658E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Algorithmus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595AD65-2882-007D-EDC4-9DE6D4190E1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868738" y="1373326"/>
                <a:ext cx="7315200" cy="4101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𝐹𝑎𝑖𝑟𝑒𝑟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𝐴𝑛𝑡𝑒𝑖𝑙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𝑘𝑊</m:t>
                    </m:r>
                  </m:oMath>
                </a14:m>
                <a:br>
                  <a:rPr lang="de-DE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𝑃𝑎𝑟𝑘𝑠𝑡𝑎𝑟𝑡</m:t>
                        </m:r>
                      </m:sub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𝑃𝑎𝑟𝑘𝑒𝑛𝑑𝑒</m:t>
                        </m:r>
                      </m:sup>
                      <m:e>
                        <m:f>
                          <m:f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𝑉𝑒𝑟𝑓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𝑔𝑏𝑎𝑟𝑒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𝑆𝑜𝑙𝑎𝑟𝑙𝑒𝑖𝑠𝑡𝑢𝑛𝑔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𝐴𝑛𝑧𝑎h𝑙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𝑝𝑎𝑟𝑘𝑒𝑛𝑑𝑒𝑟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𝐵𝐸𝑉𝑠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de-DE" sz="2800" dirty="0"/>
              </a:p>
              <a:p>
                <a:endParaRPr lang="de-DE" sz="2800" dirty="0"/>
              </a:p>
              <a:p>
                <a:r>
                  <a:rPr lang="de-DE" sz="2800" dirty="0"/>
                  <a:t>Keine ungenutzte Solarenergie</a:t>
                </a:r>
              </a:p>
              <a:p>
                <a:r>
                  <a:rPr lang="de-DE" sz="2800" dirty="0"/>
                  <a:t>hohe Wahrscheinlichkeit Solarenergie zu tanken</a:t>
                </a: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8595AD65-2882-007D-EDC4-9DE6D4190E1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738" y="1373326"/>
                <a:ext cx="7315200" cy="4101829"/>
              </a:xfrm>
              <a:prstGeom prst="rect">
                <a:avLst/>
              </a:prstGeom>
              <a:blipFill>
                <a:blip r:embed="rId2"/>
                <a:stretch>
                  <a:fillRect l="-2583" r="-1333" b="-4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2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6313F-B02F-9E4D-C123-7B3003F7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85EE1AC8-F779-1040-92A2-8319AD900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04618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823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9490A-699A-A79E-AD22-FB8D4A2A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C88428-32A6-5050-DB6D-62B3D1349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68" y="429615"/>
            <a:ext cx="3833832" cy="1406729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ADB777D-B888-F093-695B-645E5F88D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09" y="2122568"/>
            <a:ext cx="7414857" cy="37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0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845E8-DD3B-E587-F6F9-EECB285E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22811-ECB6-5AC2-533A-4C537CF9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[Abb. 1]: </a:t>
            </a:r>
            <a:r>
              <a:rPr lang="de-DE" dirty="0">
                <a:hlinkClick r:id="rId2"/>
              </a:rPr>
              <a:t>https://contextsolar.eu/wp-content/uploads/2017/06/solar-system-requirements-846x397.jpg</a:t>
            </a:r>
            <a:endParaRPr lang="de-DE" dirty="0"/>
          </a:p>
          <a:p>
            <a:r>
              <a:rPr lang="de-DE" dirty="0"/>
              <a:t>[Abb. 2]: </a:t>
            </a:r>
            <a:r>
              <a:rPr lang="de-DE" dirty="0">
                <a:hlinkClick r:id="rId3"/>
              </a:rPr>
              <a:t>https://www.umschalten.de/wp-content/uploads/2020/04/Ladestation-in-Tiefgarage.jpg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5391982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104</Words>
  <Application>Microsoft Office PowerPoint</Application>
  <PresentationFormat>Breitbild</PresentationFormat>
  <Paragraphs>21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Corbel</vt:lpstr>
      <vt:lpstr>Wingdings 2</vt:lpstr>
      <vt:lpstr>Rahmen</vt:lpstr>
      <vt:lpstr>Modellierung und Optimierung eines Lademanagementsystems</vt:lpstr>
      <vt:lpstr>Ziele / Idee Simulation</vt:lpstr>
      <vt:lpstr>PowerPoint-Präsentation</vt:lpstr>
      <vt:lpstr>Simulation</vt:lpstr>
      <vt:lpstr>Ziele Algorithmus</vt:lpstr>
      <vt:lpstr>Algorithmus</vt:lpstr>
      <vt:lpstr>Ergebnis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Modellierung und Optimierung eines Lademanagementsystems</dc:title>
  <dc:creator>Lucie Weber</dc:creator>
  <cp:lastModifiedBy>Lucie Weber</cp:lastModifiedBy>
  <cp:revision>6</cp:revision>
  <dcterms:created xsi:type="dcterms:W3CDTF">2022-05-11T20:55:04Z</dcterms:created>
  <dcterms:modified xsi:type="dcterms:W3CDTF">2022-05-11T21:55:49Z</dcterms:modified>
</cp:coreProperties>
</file>