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90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5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3251-B137-41F6-917E-1AA3EAAC41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164-E8BB-41DD-AE50-B19C1B17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A6A92-3E5F-402C-9144-5570AEA36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03" y="807733"/>
            <a:ext cx="7663317" cy="5744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556A0-BA85-4406-932D-9E1D7E925C1D}"/>
              </a:ext>
            </a:extLst>
          </p:cNvPr>
          <p:cNvSpPr txBox="1"/>
          <p:nvPr/>
        </p:nvSpPr>
        <p:spPr>
          <a:xfrm>
            <a:off x="678956" y="2715823"/>
            <a:ext cx="28965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Eidan Jacob</a:t>
            </a:r>
          </a:p>
          <a:p>
            <a:pPr algn="ctr"/>
            <a:r>
              <a:rPr lang="en-US" dirty="0"/>
              <a:t>Dec 5,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Hearthstone: </a:t>
            </a:r>
          </a:p>
          <a:p>
            <a:pPr algn="ctr"/>
            <a:r>
              <a:rPr lang="en-US" dirty="0"/>
              <a:t>An online, collectible trading card game with over 100 million players worldwide.</a:t>
            </a:r>
          </a:p>
        </p:txBody>
      </p:sp>
    </p:spTree>
    <p:extLst>
      <p:ext uri="{BB962C8B-B14F-4D97-AF65-F5344CB8AC3E}">
        <p14:creationId xmlns:p14="http://schemas.microsoft.com/office/powerpoint/2010/main" val="16875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1CC4-48E3-4E9B-AD8B-643D7D07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101</a:t>
            </a:r>
          </a:p>
        </p:txBody>
      </p:sp>
      <p:pic>
        <p:nvPicPr>
          <p:cNvPr id="2050" name="Picture 2" descr="Image result for hearthstone screenshot">
            <a:extLst>
              <a:ext uri="{FF2B5EF4-FFF2-40B4-BE49-F238E27FC236}">
                <a16:creationId xmlns:a16="http://schemas.microsoft.com/office/drawing/2014/main" id="{16117700-9F59-44D1-A37E-092B32CA1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4" y="909519"/>
            <a:ext cx="9437723" cy="530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56FE-8B05-42FD-AAC0-165BD7C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072B-20DC-4328-9CE8-54E17C77A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6CE83-2AD3-494F-9B2C-946254B30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Spells</a:t>
            </a:r>
          </a:p>
        </p:txBody>
      </p:sp>
      <p:pic>
        <p:nvPicPr>
          <p:cNvPr id="3074" name="Picture 2" descr="https://d1u5p3l4wpay3k.cloudfront.net/hearthstone_gamepedia/thumb/2/2c/Bloodfen_Raptor%28576%29.png/200px-Bloodfen_Raptor%28576%29.png?version=fb09c9a0bc37389188c4169ab691cd39">
            <a:extLst>
              <a:ext uri="{FF2B5EF4-FFF2-40B4-BE49-F238E27FC236}">
                <a16:creationId xmlns:a16="http://schemas.microsoft.com/office/drawing/2014/main" id="{8CB0EA5C-C5C8-41CF-B01B-65770E15AB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5" y="1577328"/>
            <a:ext cx="3594097" cy="49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earthstone spell">
            <a:extLst>
              <a:ext uri="{FF2B5EF4-FFF2-40B4-BE49-F238E27FC236}">
                <a16:creationId xmlns:a16="http://schemas.microsoft.com/office/drawing/2014/main" id="{2C12F2B9-F3F6-4166-9060-6757EFC99B5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4" y="1577328"/>
            <a:ext cx="3594098" cy="49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6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E703-6D32-407A-8BD3-FEE2FCCD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432D-B711-466E-ABEA-EBA1F4561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the cards in the game</a:t>
            </a:r>
          </a:p>
          <a:p>
            <a:pPr lvl="1"/>
            <a:r>
              <a:rPr lang="en-US" dirty="0"/>
              <a:t>Game-related stats: cost, attack, health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Effects/Mechanics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D45B-43D2-495A-97D6-8A624B416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User-submitted decks on fan website(s)</a:t>
            </a:r>
          </a:p>
          <a:p>
            <a:pPr lvl="1"/>
            <a:r>
              <a:rPr lang="en-US" dirty="0"/>
              <a:t>Included cards</a:t>
            </a:r>
          </a:p>
          <a:p>
            <a:pPr lvl="1"/>
            <a:r>
              <a:rPr lang="en-US" dirty="0"/>
              <a:t>Ratings, comments, views, etc.</a:t>
            </a:r>
          </a:p>
        </p:txBody>
      </p:sp>
    </p:spTree>
    <p:extLst>
      <p:ext uri="{BB962C8B-B14F-4D97-AF65-F5344CB8AC3E}">
        <p14:creationId xmlns:p14="http://schemas.microsoft.com/office/powerpoint/2010/main" val="40190363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HS 101</vt:lpstr>
      <vt:lpstr>HS 101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Eidan Jacob</dc:creator>
  <cp:lastModifiedBy>Eidan Jacob</cp:lastModifiedBy>
  <cp:revision>3</cp:revision>
  <dcterms:created xsi:type="dcterms:W3CDTF">2018-12-05T04:52:21Z</dcterms:created>
  <dcterms:modified xsi:type="dcterms:W3CDTF">2018-12-05T05:12:06Z</dcterms:modified>
</cp:coreProperties>
</file>