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20DA"/>
    <a:srgbClr val="271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7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2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7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6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F7DB-6B41-4B29-95B0-982C6A923CF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355848" y="923544"/>
            <a:ext cx="0" cy="25054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112264" y="3429000"/>
            <a:ext cx="1243583" cy="106070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64991" y="3433586"/>
            <a:ext cx="4137660" cy="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55847" y="3429000"/>
            <a:ext cx="1060705" cy="841248"/>
          </a:xfrm>
          <a:prstGeom prst="straightConnector1">
            <a:avLst/>
          </a:prstGeom>
          <a:ln w="38100">
            <a:solidFill>
              <a:srgbClr val="2717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5847" y="1033272"/>
            <a:ext cx="4617721" cy="23957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77410" y="1256719"/>
            <a:ext cx="960119" cy="493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16552" y="1892808"/>
            <a:ext cx="1901952" cy="2377440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33872" y="987551"/>
            <a:ext cx="969264" cy="181051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300216" y="1060738"/>
            <a:ext cx="228601" cy="832069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78496" y="1060737"/>
            <a:ext cx="3150321" cy="2354531"/>
          </a:xfrm>
          <a:prstGeom prst="straightConnector1">
            <a:avLst/>
          </a:prstGeom>
          <a:ln w="38100">
            <a:solidFill>
              <a:srgbClr val="2717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16552" y="1060738"/>
            <a:ext cx="2112265" cy="3209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364993" y="1892808"/>
            <a:ext cx="2926079" cy="1545370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952744" y="722376"/>
            <a:ext cx="576073" cy="338361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157771"/>
              </p:ext>
            </p:extLst>
          </p:nvPr>
        </p:nvGraphicFramePr>
        <p:xfrm>
          <a:off x="4644563" y="1795081"/>
          <a:ext cx="327382" cy="536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3" imgW="139680" imgH="228600" progId="Equation.DSMT4">
                  <p:embed/>
                </p:oleObj>
              </mc:Choice>
              <mc:Fallback>
                <p:oleObj name="Equation" r:id="rId3" imgW="139680" imgH="22860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4563" y="1795081"/>
                        <a:ext cx="327382" cy="536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100989"/>
              </p:ext>
            </p:extLst>
          </p:nvPr>
        </p:nvGraphicFramePr>
        <p:xfrm>
          <a:off x="3544314" y="3691064"/>
          <a:ext cx="2984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5" imgW="126720" imgH="228600" progId="Equation.DSMT4">
                  <p:embed/>
                </p:oleObj>
              </mc:Choice>
              <mc:Fallback>
                <p:oleObj name="Equation" r:id="rId5" imgW="126720" imgH="228600" progId="Equation.DSMT4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4314" y="3691064"/>
                        <a:ext cx="298450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968088"/>
              </p:ext>
            </p:extLst>
          </p:nvPr>
        </p:nvGraphicFramePr>
        <p:xfrm>
          <a:off x="4877244" y="2596925"/>
          <a:ext cx="3587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7244" y="2596925"/>
                        <a:ext cx="35877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848390"/>
              </p:ext>
            </p:extLst>
          </p:nvPr>
        </p:nvGraphicFramePr>
        <p:xfrm>
          <a:off x="5378225" y="1754785"/>
          <a:ext cx="3286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78225" y="1754785"/>
                        <a:ext cx="328613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421133"/>
              </p:ext>
            </p:extLst>
          </p:nvPr>
        </p:nvGraphicFramePr>
        <p:xfrm>
          <a:off x="5465095" y="2841109"/>
          <a:ext cx="298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11" imgW="126720" imgH="164880" progId="Equation.DSMT4">
                  <p:embed/>
                </p:oleObj>
              </mc:Choice>
              <mc:Fallback>
                <p:oleObj name="Equation" r:id="rId11" imgW="126720" imgH="164880" progId="Equation.DSMT4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65095" y="2841109"/>
                        <a:ext cx="2984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700506"/>
              </p:ext>
            </p:extLst>
          </p:nvPr>
        </p:nvGraphicFramePr>
        <p:xfrm>
          <a:off x="6404514" y="1213920"/>
          <a:ext cx="3571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4514" y="1213920"/>
                        <a:ext cx="35718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535223"/>
              </p:ext>
            </p:extLst>
          </p:nvPr>
        </p:nvGraphicFramePr>
        <p:xfrm>
          <a:off x="6812280" y="1562566"/>
          <a:ext cx="1193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15" imgW="507960" imgH="253800" progId="Equation.DSMT4">
                  <p:embed/>
                </p:oleObj>
              </mc:Choice>
              <mc:Fallback>
                <p:oleObj name="Equation" r:id="rId15" imgW="507960" imgH="253800" progId="Equation.DSMT4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12280" y="1562566"/>
                        <a:ext cx="1193800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326095"/>
              </p:ext>
            </p:extLst>
          </p:nvPr>
        </p:nvGraphicFramePr>
        <p:xfrm>
          <a:off x="6157754" y="396414"/>
          <a:ext cx="3215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17" imgW="152280" imgH="253800" progId="Equation.DSMT4">
                  <p:embed/>
                </p:oleObj>
              </mc:Choice>
              <mc:Fallback>
                <p:oleObj name="Equation" r:id="rId17" imgW="152280" imgH="253800" progId="Equation.DSMT4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57754" y="396414"/>
                        <a:ext cx="321500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218085"/>
              </p:ext>
            </p:extLst>
          </p:nvPr>
        </p:nvGraphicFramePr>
        <p:xfrm>
          <a:off x="7455581" y="3277329"/>
          <a:ext cx="3270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19" imgW="139680" imgH="164880" progId="Equation.DSMT4">
                  <p:embed/>
                </p:oleObj>
              </mc:Choice>
              <mc:Fallback>
                <p:oleObj name="Equation" r:id="rId19" imgW="139680" imgH="164880" progId="Equation.DSMT4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55581" y="3277329"/>
                        <a:ext cx="327025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852552"/>
              </p:ext>
            </p:extLst>
          </p:nvPr>
        </p:nvGraphicFramePr>
        <p:xfrm>
          <a:off x="1984502" y="4447858"/>
          <a:ext cx="29686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21" imgW="126720" imgH="139680" progId="Equation.DSMT4">
                  <p:embed/>
                </p:oleObj>
              </mc:Choice>
              <mc:Fallback>
                <p:oleObj name="Equation" r:id="rId21" imgW="126720" imgH="13968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84502" y="4447858"/>
                        <a:ext cx="296863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355165"/>
              </p:ext>
            </p:extLst>
          </p:nvPr>
        </p:nvGraphicFramePr>
        <p:xfrm>
          <a:off x="3207415" y="599342"/>
          <a:ext cx="2968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23" imgW="126720" imgH="126720" progId="Equation.DSMT4">
                  <p:embed/>
                </p:oleObj>
              </mc:Choice>
              <mc:Fallback>
                <p:oleObj name="Equation" r:id="rId23" imgW="126720" imgH="12672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07415" y="599342"/>
                        <a:ext cx="296863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708708"/>
              </p:ext>
            </p:extLst>
          </p:nvPr>
        </p:nvGraphicFramePr>
        <p:xfrm>
          <a:off x="2986291" y="3193698"/>
          <a:ext cx="3571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25" imgW="152280" imgH="177480" progId="Equation.DSMT4">
                  <p:embed/>
                </p:oleObj>
              </mc:Choice>
              <mc:Fallback>
                <p:oleObj name="Equation" r:id="rId25" imgW="152280" imgH="17748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86291" y="3193698"/>
                        <a:ext cx="35718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5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79" y="0"/>
            <a:ext cx="741504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05740" y="726948"/>
            <a:ext cx="4306824" cy="5404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E820DA"/>
                </a:solidFill>
              </a:rPr>
              <a:t>”Magnetized” Area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355848" y="1106424"/>
            <a:ext cx="5696712" cy="49286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29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Equation</vt:lpstr>
      <vt:lpstr>MathType 6.0 Equation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Yuriy I. Eidelman x6321 13091V</dc:creator>
  <cp:lastModifiedBy>Yuriy I. Eidelman x6321 13091V</cp:lastModifiedBy>
  <cp:revision>8</cp:revision>
  <dcterms:created xsi:type="dcterms:W3CDTF">2017-08-08T16:04:29Z</dcterms:created>
  <dcterms:modified xsi:type="dcterms:W3CDTF">2017-08-08T22:14:01Z</dcterms:modified>
</cp:coreProperties>
</file>